
<file path=[Content_Types].xml><?xml version="1.0" encoding="utf-8"?>
<Types xmlns="http://schemas.openxmlformats.org/package/2006/content-types">
  <Override PartName="/ppt/diagrams/data17.xml" ContentType="application/vnd.openxmlformats-officedocument.drawingml.diagramData+xml"/>
  <Override PartName="/ppt/diagrams/colors22.xml" ContentType="application/vnd.openxmlformats-officedocument.drawingml.diagramColor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diagrams/quickStyle17.xml" ContentType="application/vnd.openxmlformats-officedocument.drawingml.diagramStyle+xml"/>
  <Override PartName="/ppt/diagrams/data20.xml" ContentType="application/vnd.openxmlformats-officedocument.drawingml.diagramData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20.xml" ContentType="application/vnd.openxmlformats-officedocument.drawingml.diagramStyl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diagrams/data16.xml" ContentType="application/vnd.openxmlformats-officedocument.drawingml.diagramData+xml"/>
  <Override PartName="/ppt/diagrams/layout20.xml" ContentType="application/vnd.openxmlformats-officedocument.drawingml.diagram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diagrams/colors21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diagrams/data21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ppt/diagrams/quickStyle18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layout18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Default Extension="gif" ContentType="image/gif"/>
  <Override PartName="/ppt/diagrams/quickStyle12.xml" ContentType="application/vnd.openxmlformats-officedocument.drawingml.diagramStyle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Override PartName="/ppt/diagrams/data22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colors18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layout2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69" r:id="rId2"/>
    <p:sldId id="337" r:id="rId3"/>
    <p:sldId id="339" r:id="rId4"/>
    <p:sldId id="356" r:id="rId5"/>
    <p:sldId id="357" r:id="rId6"/>
    <p:sldId id="355" r:id="rId7"/>
    <p:sldId id="361" r:id="rId8"/>
    <p:sldId id="338" r:id="rId9"/>
    <p:sldId id="345" r:id="rId10"/>
    <p:sldId id="350" r:id="rId11"/>
    <p:sldId id="340" r:id="rId12"/>
    <p:sldId id="346" r:id="rId13"/>
    <p:sldId id="347" r:id="rId14"/>
    <p:sldId id="348" r:id="rId15"/>
    <p:sldId id="349" r:id="rId16"/>
    <p:sldId id="344" r:id="rId17"/>
    <p:sldId id="312" r:id="rId18"/>
    <p:sldId id="358" r:id="rId19"/>
    <p:sldId id="342" r:id="rId20"/>
    <p:sldId id="362" r:id="rId21"/>
    <p:sldId id="351" r:id="rId22"/>
    <p:sldId id="341" r:id="rId23"/>
    <p:sldId id="343" r:id="rId24"/>
    <p:sldId id="359" r:id="rId25"/>
    <p:sldId id="360" r:id="rId26"/>
    <p:sldId id="353" r:id="rId27"/>
    <p:sldId id="317" r:id="rId28"/>
  </p:sldIdLst>
  <p:sldSz cx="9144000" cy="6858000" type="screen4x3"/>
  <p:notesSz cx="6797675" cy="992505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99FF"/>
    <a:srgbClr val="66FF66"/>
    <a:srgbClr val="800000"/>
    <a:srgbClr val="FF0066"/>
    <a:srgbClr val="FF3300"/>
    <a:srgbClr val="FF9900"/>
    <a:srgbClr val="FF0000"/>
    <a:srgbClr val="33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Μεσαίο στυλ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Μεσαίο στυλ 2 - Έμφασ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Μεσαίο στυλ 2 - Έμφαση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Μεσαίο στυλ 2 - Έμφαση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47" autoAdjust="0"/>
    <p:restoredTop sz="97701" autoAdjust="0"/>
  </p:normalViewPr>
  <p:slideViewPr>
    <p:cSldViewPr>
      <p:cViewPr>
        <p:scale>
          <a:sx n="70" d="100"/>
          <a:sy n="70" d="100"/>
        </p:scale>
        <p:origin x="-2808" y="-10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gif"/><Relationship Id="rId2" Type="http://schemas.openxmlformats.org/officeDocument/2006/relationships/image" Target="../media/image7.jpeg"/><Relationship Id="rId1" Type="http://schemas.openxmlformats.org/officeDocument/2006/relationships/image" Target="../media/image6.jpeg"/><Relationship Id="rId6" Type="http://schemas.openxmlformats.org/officeDocument/2006/relationships/image" Target="../media/image11.jpeg"/><Relationship Id="rId5" Type="http://schemas.openxmlformats.org/officeDocument/2006/relationships/image" Target="../media/image10.gif"/><Relationship Id="rId4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0B9EE1-3761-4B1E-AD8F-09A0BDA462A1}" type="doc">
      <dgm:prSet loTypeId="urn:microsoft.com/office/officeart/2005/8/layout/default#1" loCatId="list" qsTypeId="urn:microsoft.com/office/officeart/2005/8/quickstyle/3d5" qsCatId="3D" csTypeId="urn:microsoft.com/office/officeart/2005/8/colors/accent2_5" csCatId="accent2" phldr="1"/>
      <dgm:spPr/>
      <dgm:t>
        <a:bodyPr/>
        <a:lstStyle/>
        <a:p>
          <a:endParaRPr lang="el-GR"/>
        </a:p>
      </dgm:t>
    </dgm:pt>
    <dgm:pt modelId="{C9FC2AC2-8746-44BC-919C-1B64AE891721}">
      <dgm:prSet custT="1"/>
      <dgm:spPr>
        <a:gradFill rotWithShape="0">
          <a:gsLst>
            <a:gs pos="0">
              <a:srgbClr val="00B050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r>
            <a:rPr lang="el-GR" sz="2000" b="1" u="sng" smtClean="0">
              <a:solidFill>
                <a:schemeClr val="tx1"/>
              </a:solidFill>
            </a:rPr>
            <a:t>Αστική Μη Κερδοσκοπική Εταιρεία</a:t>
          </a:r>
          <a:endParaRPr lang="en-US" sz="2000" b="1" dirty="0" smtClean="0">
            <a:solidFill>
              <a:schemeClr val="tx1"/>
            </a:solidFill>
          </a:endParaRPr>
        </a:p>
      </dgm:t>
    </dgm:pt>
    <dgm:pt modelId="{C4330D94-4A6F-4760-8B50-E6FDE3D0B641}" type="parTrans" cxnId="{9B28B57F-A2E6-4930-886F-CBD2E059F8BA}">
      <dgm:prSet/>
      <dgm:spPr/>
      <dgm:t>
        <a:bodyPr/>
        <a:lstStyle/>
        <a:p>
          <a:endParaRPr lang="el-GR"/>
        </a:p>
      </dgm:t>
    </dgm:pt>
    <dgm:pt modelId="{22E95784-5718-4037-B612-9D093A2E7593}" type="sibTrans" cxnId="{9B28B57F-A2E6-4930-886F-CBD2E059F8BA}">
      <dgm:prSet/>
      <dgm:spPr/>
      <dgm:t>
        <a:bodyPr/>
        <a:lstStyle/>
        <a:p>
          <a:endParaRPr lang="el-GR"/>
        </a:p>
      </dgm:t>
    </dgm:pt>
    <dgm:pt modelId="{2060E709-ACCF-4B13-91C2-D139B3017819}">
      <dgm:prSet custT="1"/>
      <dgm:spPr>
        <a:gradFill rotWithShape="0">
          <a:gsLst>
            <a:gs pos="0">
              <a:srgbClr val="00B050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n-US" sz="1400" b="1" dirty="0" smtClean="0">
            <a:solidFill>
              <a:schemeClr val="tx1"/>
            </a:solidFill>
          </a:endParaRPr>
        </a:p>
      </dgm:t>
    </dgm:pt>
    <dgm:pt modelId="{51D66431-8759-43B0-99ED-06FFF4580616}" type="parTrans" cxnId="{E6E96593-4790-4464-82F0-6AAA677CD58B}">
      <dgm:prSet/>
      <dgm:spPr/>
      <dgm:t>
        <a:bodyPr/>
        <a:lstStyle/>
        <a:p>
          <a:endParaRPr lang="el-GR"/>
        </a:p>
      </dgm:t>
    </dgm:pt>
    <dgm:pt modelId="{C1D03595-A532-45BD-88BA-26064BD4C4E3}" type="sibTrans" cxnId="{E6E96593-4790-4464-82F0-6AAA677CD58B}">
      <dgm:prSet/>
      <dgm:spPr/>
      <dgm:t>
        <a:bodyPr/>
        <a:lstStyle/>
        <a:p>
          <a:endParaRPr lang="el-GR"/>
        </a:p>
      </dgm:t>
    </dgm:pt>
    <dgm:pt modelId="{8F6D6EF7-2A54-48F7-8385-C67192FE1EAC}">
      <dgm:prSet custT="1"/>
      <dgm:spPr>
        <a:gradFill rotWithShape="0">
          <a:gsLst>
            <a:gs pos="0">
              <a:srgbClr val="00B050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r>
            <a:rPr lang="el-GR" sz="2000" b="1" u="sng" smtClean="0">
              <a:solidFill>
                <a:schemeClr val="tx1"/>
              </a:solidFill>
            </a:rPr>
            <a:t> Αντικείμενο της, η Διαχείριση Κρατικών Ενισχύσεων</a:t>
          </a:r>
          <a:endParaRPr lang="en-US" sz="2000" b="1" u="sng" dirty="0" smtClean="0">
            <a:solidFill>
              <a:schemeClr val="tx1"/>
            </a:solidFill>
          </a:endParaRPr>
        </a:p>
      </dgm:t>
    </dgm:pt>
    <dgm:pt modelId="{4FAFFA2B-EBA6-4BCA-AEF6-AC39BCA99022}" type="parTrans" cxnId="{EAB5E775-5254-4CEF-82BC-D4BA8DEDA3C4}">
      <dgm:prSet/>
      <dgm:spPr/>
      <dgm:t>
        <a:bodyPr/>
        <a:lstStyle/>
        <a:p>
          <a:endParaRPr lang="el-GR"/>
        </a:p>
      </dgm:t>
    </dgm:pt>
    <dgm:pt modelId="{79A663A2-6BD5-4EF5-B418-C2AB2178DEFB}" type="sibTrans" cxnId="{EAB5E775-5254-4CEF-82BC-D4BA8DEDA3C4}">
      <dgm:prSet/>
      <dgm:spPr/>
      <dgm:t>
        <a:bodyPr/>
        <a:lstStyle/>
        <a:p>
          <a:endParaRPr lang="el-GR"/>
        </a:p>
      </dgm:t>
    </dgm:pt>
    <dgm:pt modelId="{13133700-C4A7-4FCB-96F9-55CDBBC4B93F}">
      <dgm:prSet custT="1"/>
      <dgm:spPr>
        <a:gradFill rotWithShape="0">
          <a:gsLst>
            <a:gs pos="0">
              <a:srgbClr val="00B050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r>
            <a:rPr lang="el-GR" sz="2000" b="1" u="sng" smtClean="0">
              <a:solidFill>
                <a:schemeClr val="tx1"/>
              </a:solidFill>
            </a:rPr>
            <a:t>Αποτελείται από 7 Εταίρους.</a:t>
          </a:r>
          <a:endParaRPr lang="en-US" sz="2000" b="1" u="sng" dirty="0" smtClean="0">
            <a:solidFill>
              <a:schemeClr val="tx1"/>
            </a:solidFill>
          </a:endParaRPr>
        </a:p>
      </dgm:t>
    </dgm:pt>
    <dgm:pt modelId="{A89AA3FF-83C3-4E89-BA0B-F4F08DBA7FCF}" type="parTrans" cxnId="{1B014FF1-7405-4399-81F4-A7179C63DD50}">
      <dgm:prSet/>
      <dgm:spPr/>
      <dgm:t>
        <a:bodyPr/>
        <a:lstStyle/>
        <a:p>
          <a:endParaRPr lang="el-GR"/>
        </a:p>
      </dgm:t>
    </dgm:pt>
    <dgm:pt modelId="{590E2D4A-9934-4832-9889-420050ADE719}" type="sibTrans" cxnId="{1B014FF1-7405-4399-81F4-A7179C63DD50}">
      <dgm:prSet/>
      <dgm:spPr/>
      <dgm:t>
        <a:bodyPr/>
        <a:lstStyle/>
        <a:p>
          <a:endParaRPr lang="el-GR"/>
        </a:p>
      </dgm:t>
    </dgm:pt>
    <dgm:pt modelId="{27736250-9A1F-4FCC-A5E3-E9EE1424B853}">
      <dgm:prSet custT="1"/>
      <dgm:spPr>
        <a:gradFill rotWithShape="0">
          <a:gsLst>
            <a:gs pos="0">
              <a:srgbClr val="00B050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n-US" sz="2000" b="1" dirty="0" smtClean="0">
            <a:solidFill>
              <a:schemeClr val="tx1"/>
            </a:solidFill>
          </a:endParaRPr>
        </a:p>
      </dgm:t>
    </dgm:pt>
    <dgm:pt modelId="{887697CB-0516-4936-9D87-1397BEFAA223}" type="parTrans" cxnId="{CA07F7AD-F81C-478A-9952-C17B837D7CC5}">
      <dgm:prSet/>
      <dgm:spPr/>
      <dgm:t>
        <a:bodyPr/>
        <a:lstStyle/>
        <a:p>
          <a:endParaRPr lang="el-GR"/>
        </a:p>
      </dgm:t>
    </dgm:pt>
    <dgm:pt modelId="{EB80DD7B-47F9-47C2-B42A-9CABA735C095}" type="sibTrans" cxnId="{CA07F7AD-F81C-478A-9952-C17B837D7CC5}">
      <dgm:prSet/>
      <dgm:spPr/>
      <dgm:t>
        <a:bodyPr/>
        <a:lstStyle/>
        <a:p>
          <a:endParaRPr lang="el-GR"/>
        </a:p>
      </dgm:t>
    </dgm:pt>
    <dgm:pt modelId="{64802BFF-7333-4CE3-AF62-8503FD24BBEC}">
      <dgm:prSet custT="1"/>
      <dgm:spPr>
        <a:gradFill rotWithShape="0">
          <a:gsLst>
            <a:gs pos="0">
              <a:srgbClr val="00B050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n-US" sz="2000" b="1" dirty="0" smtClean="0">
            <a:solidFill>
              <a:schemeClr val="tx1"/>
            </a:solidFill>
          </a:endParaRPr>
        </a:p>
      </dgm:t>
    </dgm:pt>
    <dgm:pt modelId="{7A5C6FC7-185E-4AB2-A6AC-605C1CFCAE26}" type="parTrans" cxnId="{CF8BD3FB-EF10-485F-995C-F9D767E90A34}">
      <dgm:prSet/>
      <dgm:spPr/>
      <dgm:t>
        <a:bodyPr/>
        <a:lstStyle/>
        <a:p>
          <a:endParaRPr lang="el-GR"/>
        </a:p>
      </dgm:t>
    </dgm:pt>
    <dgm:pt modelId="{C465A01A-F164-4C5F-8AC1-8E1DE3970575}" type="sibTrans" cxnId="{CF8BD3FB-EF10-485F-995C-F9D767E90A34}">
      <dgm:prSet/>
      <dgm:spPr/>
      <dgm:t>
        <a:bodyPr/>
        <a:lstStyle/>
        <a:p>
          <a:endParaRPr lang="el-GR"/>
        </a:p>
      </dgm:t>
    </dgm:pt>
    <dgm:pt modelId="{A491A70A-585E-490B-B046-C3356A006841}">
      <dgm:prSet custT="1"/>
      <dgm:spPr>
        <a:gradFill rotWithShape="0">
          <a:gsLst>
            <a:gs pos="0">
              <a:srgbClr val="00B050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n-US" sz="2000" b="1" u="sng" dirty="0" smtClean="0">
            <a:solidFill>
              <a:schemeClr val="tx1"/>
            </a:solidFill>
          </a:endParaRPr>
        </a:p>
      </dgm:t>
    </dgm:pt>
    <dgm:pt modelId="{53C07486-2FDC-4F52-8E6C-277A54896C3E}" type="parTrans" cxnId="{8D00EE8D-A73D-4C0B-91EE-A3E389CD0CE1}">
      <dgm:prSet/>
      <dgm:spPr/>
      <dgm:t>
        <a:bodyPr/>
        <a:lstStyle/>
        <a:p>
          <a:endParaRPr lang="el-GR"/>
        </a:p>
      </dgm:t>
    </dgm:pt>
    <dgm:pt modelId="{ADF6FB56-C9A3-4CB6-B466-E8812386555F}" type="sibTrans" cxnId="{8D00EE8D-A73D-4C0B-91EE-A3E389CD0CE1}">
      <dgm:prSet/>
      <dgm:spPr/>
      <dgm:t>
        <a:bodyPr/>
        <a:lstStyle/>
        <a:p>
          <a:endParaRPr lang="el-GR"/>
        </a:p>
      </dgm:t>
    </dgm:pt>
    <dgm:pt modelId="{BCC32D05-94BE-40E4-AFDE-A53B58CD068F}">
      <dgm:prSet custT="1"/>
      <dgm:spPr>
        <a:gradFill rotWithShape="0">
          <a:gsLst>
            <a:gs pos="0">
              <a:srgbClr val="00B050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n-US" sz="2000" b="1" u="sng" dirty="0" smtClean="0">
            <a:solidFill>
              <a:schemeClr val="tx1"/>
            </a:solidFill>
          </a:endParaRPr>
        </a:p>
      </dgm:t>
    </dgm:pt>
    <dgm:pt modelId="{7C3F66E9-9669-4D9F-B823-4AA1FDD503EA}" type="parTrans" cxnId="{3AAB5EF0-16CA-4C4F-86A4-94F166E59538}">
      <dgm:prSet/>
      <dgm:spPr/>
      <dgm:t>
        <a:bodyPr/>
        <a:lstStyle/>
        <a:p>
          <a:endParaRPr lang="el-GR"/>
        </a:p>
      </dgm:t>
    </dgm:pt>
    <dgm:pt modelId="{877EAA1D-F655-4F29-8F9C-087A07C3D229}" type="sibTrans" cxnId="{3AAB5EF0-16CA-4C4F-86A4-94F166E59538}">
      <dgm:prSet/>
      <dgm:spPr/>
      <dgm:t>
        <a:bodyPr/>
        <a:lstStyle/>
        <a:p>
          <a:endParaRPr lang="el-GR"/>
        </a:p>
      </dgm:t>
    </dgm:pt>
    <dgm:pt modelId="{C524310D-C9C8-4640-8D29-16393915EB06}">
      <dgm:prSet custT="1"/>
      <dgm:spPr>
        <a:gradFill rotWithShape="0">
          <a:gsLst>
            <a:gs pos="0">
              <a:srgbClr val="00B050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r>
            <a:rPr lang="el-GR" sz="2400" b="1" u="sng" dirty="0" smtClean="0">
              <a:solidFill>
                <a:schemeClr val="tx1"/>
              </a:solidFill>
            </a:rPr>
            <a:t>Ο ΕΦΕΠΑΕ είναι :</a:t>
          </a:r>
          <a:endParaRPr lang="en-US" sz="2400" b="1" u="sng" dirty="0" smtClean="0">
            <a:solidFill>
              <a:schemeClr val="tx1"/>
            </a:solidFill>
          </a:endParaRPr>
        </a:p>
      </dgm:t>
    </dgm:pt>
    <dgm:pt modelId="{A4E67C0F-FF27-4F47-A0FD-C875ADBE8643}" type="parTrans" cxnId="{52C973B5-D77D-4BE6-8771-C5024F5DB256}">
      <dgm:prSet/>
      <dgm:spPr/>
      <dgm:t>
        <a:bodyPr/>
        <a:lstStyle/>
        <a:p>
          <a:endParaRPr lang="el-GR"/>
        </a:p>
      </dgm:t>
    </dgm:pt>
    <dgm:pt modelId="{F2129D5E-09FC-43CD-9F70-4569AF626E27}" type="sibTrans" cxnId="{52C973B5-D77D-4BE6-8771-C5024F5DB256}">
      <dgm:prSet/>
      <dgm:spPr/>
      <dgm:t>
        <a:bodyPr/>
        <a:lstStyle/>
        <a:p>
          <a:endParaRPr lang="el-GR"/>
        </a:p>
      </dgm:t>
    </dgm:pt>
    <dgm:pt modelId="{AEE3484A-4C70-41D3-A76F-6EC6BFAB88DB}">
      <dgm:prSet custT="1"/>
      <dgm:spPr>
        <a:gradFill rotWithShape="0">
          <a:gsLst>
            <a:gs pos="0">
              <a:srgbClr val="00B050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n-US" sz="2000" b="1" dirty="0" smtClean="0">
            <a:solidFill>
              <a:schemeClr val="tx1"/>
            </a:solidFill>
          </a:endParaRPr>
        </a:p>
      </dgm:t>
    </dgm:pt>
    <dgm:pt modelId="{B8CD1552-2E3D-438F-83CF-C7B9FB78B6E6}" type="parTrans" cxnId="{370DB103-C257-49B9-9456-95605E6D4176}">
      <dgm:prSet/>
      <dgm:spPr/>
      <dgm:t>
        <a:bodyPr/>
        <a:lstStyle/>
        <a:p>
          <a:endParaRPr lang="el-GR"/>
        </a:p>
      </dgm:t>
    </dgm:pt>
    <dgm:pt modelId="{CC983537-DBF9-41F3-9491-14465AEAE3DF}" type="sibTrans" cxnId="{370DB103-C257-49B9-9456-95605E6D4176}">
      <dgm:prSet/>
      <dgm:spPr/>
      <dgm:t>
        <a:bodyPr/>
        <a:lstStyle/>
        <a:p>
          <a:endParaRPr lang="el-GR"/>
        </a:p>
      </dgm:t>
    </dgm:pt>
    <dgm:pt modelId="{E3825732-BF80-4476-B889-711025CC484A}">
      <dgm:prSet custT="1"/>
      <dgm:spPr>
        <a:gradFill rotWithShape="0">
          <a:gsLst>
            <a:gs pos="0">
              <a:srgbClr val="00B050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n-US" sz="2000" b="1" dirty="0" smtClean="0">
            <a:solidFill>
              <a:schemeClr val="tx1"/>
            </a:solidFill>
          </a:endParaRPr>
        </a:p>
      </dgm:t>
    </dgm:pt>
    <dgm:pt modelId="{D04AA306-5571-4A6C-9DBD-A71961A29A12}" type="parTrans" cxnId="{B6DA1AA4-65A1-4453-858F-E3DE4D030043}">
      <dgm:prSet/>
      <dgm:spPr/>
      <dgm:t>
        <a:bodyPr/>
        <a:lstStyle/>
        <a:p>
          <a:endParaRPr lang="el-GR"/>
        </a:p>
      </dgm:t>
    </dgm:pt>
    <dgm:pt modelId="{28CC6F72-A254-4956-8552-D529C66C0D54}" type="sibTrans" cxnId="{B6DA1AA4-65A1-4453-858F-E3DE4D030043}">
      <dgm:prSet/>
      <dgm:spPr/>
      <dgm:t>
        <a:bodyPr/>
        <a:lstStyle/>
        <a:p>
          <a:endParaRPr lang="el-GR"/>
        </a:p>
      </dgm:t>
    </dgm:pt>
    <dgm:pt modelId="{015E58E8-CE8D-4241-A109-33A90395998A}">
      <dgm:prSet custT="1"/>
      <dgm:spPr>
        <a:gradFill rotWithShape="0">
          <a:gsLst>
            <a:gs pos="0">
              <a:srgbClr val="00B050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n-US" sz="2000" b="1" dirty="0" smtClean="0">
            <a:solidFill>
              <a:schemeClr val="tx1"/>
            </a:solidFill>
          </a:endParaRPr>
        </a:p>
      </dgm:t>
    </dgm:pt>
    <dgm:pt modelId="{E48E5B61-B9AF-4F2B-A355-0B0A6A3644B6}" type="parTrans" cxnId="{6B4B6851-D3D8-4948-9829-C76380303B3A}">
      <dgm:prSet/>
      <dgm:spPr/>
    </dgm:pt>
    <dgm:pt modelId="{8CA2E5A9-615C-4872-8D1B-FF26CD4FFBC4}" type="sibTrans" cxnId="{6B4B6851-D3D8-4948-9829-C76380303B3A}">
      <dgm:prSet/>
      <dgm:spPr/>
    </dgm:pt>
    <dgm:pt modelId="{203025FC-3065-4253-B1AB-175DC4DB946B}">
      <dgm:prSet custT="1"/>
      <dgm:spPr>
        <a:gradFill rotWithShape="0">
          <a:gsLst>
            <a:gs pos="0">
              <a:srgbClr val="00B050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n-US" sz="2000" b="1" dirty="0" smtClean="0">
            <a:solidFill>
              <a:schemeClr val="tx1"/>
            </a:solidFill>
          </a:endParaRPr>
        </a:p>
      </dgm:t>
    </dgm:pt>
    <dgm:pt modelId="{3F670D2E-F00D-4358-8BF7-DEAD009996D2}" type="parTrans" cxnId="{417A18E5-C348-4DDD-8DD2-DC279B394AD6}">
      <dgm:prSet/>
      <dgm:spPr/>
    </dgm:pt>
    <dgm:pt modelId="{E9A61907-5B1B-4D62-8DD8-8FF895BEF2DA}" type="sibTrans" cxnId="{417A18E5-C348-4DDD-8DD2-DC279B394AD6}">
      <dgm:prSet/>
      <dgm:spPr/>
    </dgm:pt>
    <dgm:pt modelId="{F234F538-553D-43C5-B712-964EB2A3293E}" type="pres">
      <dgm:prSet presAssocID="{420B9EE1-3761-4B1E-AD8F-09A0BDA462A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4A78D1B0-5699-4C91-80F7-1C39FEEA02F9}" type="pres">
      <dgm:prSet presAssocID="{2060E709-ACCF-4B13-91C2-D139B3017819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6B4B6851-D3D8-4948-9829-C76380303B3A}" srcId="{2060E709-ACCF-4B13-91C2-D139B3017819}" destId="{015E58E8-CE8D-4241-A109-33A90395998A}" srcOrd="0" destOrd="0" parTransId="{E48E5B61-B9AF-4F2B-A355-0B0A6A3644B6}" sibTransId="{8CA2E5A9-615C-4872-8D1B-FF26CD4FFBC4}"/>
    <dgm:cxn modelId="{E07B0AAC-3086-4255-9482-60991E3C164F}" type="presOf" srcId="{64802BFF-7333-4CE3-AF62-8503FD24BBEC}" destId="{4A78D1B0-5699-4C91-80F7-1C39FEEA02F9}" srcOrd="0" destOrd="7" presId="urn:microsoft.com/office/officeart/2005/8/layout/default#1"/>
    <dgm:cxn modelId="{B6DA1AA4-65A1-4453-858F-E3DE4D030043}" srcId="{2060E709-ACCF-4B13-91C2-D139B3017819}" destId="{E3825732-BF80-4476-B889-711025CC484A}" srcOrd="4" destOrd="0" parTransId="{D04AA306-5571-4A6C-9DBD-A71961A29A12}" sibTransId="{28CC6F72-A254-4956-8552-D529C66C0D54}"/>
    <dgm:cxn modelId="{1B014FF1-7405-4399-81F4-A7179C63DD50}" srcId="{2060E709-ACCF-4B13-91C2-D139B3017819}" destId="{13133700-C4A7-4FCB-96F9-55CDBBC4B93F}" srcOrd="11" destOrd="0" parTransId="{A89AA3FF-83C3-4E89-BA0B-F4F08DBA7FCF}" sibTransId="{590E2D4A-9934-4832-9889-420050ADE719}"/>
    <dgm:cxn modelId="{E6E96593-4790-4464-82F0-6AAA677CD58B}" srcId="{420B9EE1-3761-4B1E-AD8F-09A0BDA462A1}" destId="{2060E709-ACCF-4B13-91C2-D139B3017819}" srcOrd="0" destOrd="0" parTransId="{51D66431-8759-43B0-99ED-06FFF4580616}" sibTransId="{C1D03595-A532-45BD-88BA-26064BD4C4E3}"/>
    <dgm:cxn modelId="{C977B41D-3403-4164-8BAE-9B5CBB99E3A9}" type="presOf" srcId="{AEE3484A-4C70-41D3-A76F-6EC6BFAB88DB}" destId="{4A78D1B0-5699-4C91-80F7-1C39FEEA02F9}" srcOrd="0" destOrd="4" presId="urn:microsoft.com/office/officeart/2005/8/layout/default#1"/>
    <dgm:cxn modelId="{C78162D1-D8FB-438F-9E82-9BBFB94EECC5}" type="presOf" srcId="{015E58E8-CE8D-4241-A109-33A90395998A}" destId="{4A78D1B0-5699-4C91-80F7-1C39FEEA02F9}" srcOrd="0" destOrd="1" presId="urn:microsoft.com/office/officeart/2005/8/layout/default#1"/>
    <dgm:cxn modelId="{F0BC3FEB-CA0B-490F-AF05-EB49BE74BC0D}" type="presOf" srcId="{BCC32D05-94BE-40E4-AFDE-A53B58CD068F}" destId="{4A78D1B0-5699-4C91-80F7-1C39FEEA02F9}" srcOrd="0" destOrd="10" presId="urn:microsoft.com/office/officeart/2005/8/layout/default#1"/>
    <dgm:cxn modelId="{9B28B57F-A2E6-4930-886F-CBD2E059F8BA}" srcId="{2060E709-ACCF-4B13-91C2-D139B3017819}" destId="{C9FC2AC2-8746-44BC-919C-1B64AE891721}" srcOrd="5" destOrd="0" parTransId="{C4330D94-4A6F-4760-8B50-E6FDE3D0B641}" sibTransId="{22E95784-5718-4037-B612-9D093A2E7593}"/>
    <dgm:cxn modelId="{417A18E5-C348-4DDD-8DD2-DC279B394AD6}" srcId="{2060E709-ACCF-4B13-91C2-D139B3017819}" destId="{203025FC-3065-4253-B1AB-175DC4DB946B}" srcOrd="1" destOrd="0" parTransId="{3F670D2E-F00D-4358-8BF7-DEAD009996D2}" sibTransId="{E9A61907-5B1B-4D62-8DD8-8FF895BEF2DA}"/>
    <dgm:cxn modelId="{CA07F7AD-F81C-478A-9952-C17B837D7CC5}" srcId="{2060E709-ACCF-4B13-91C2-D139B3017819}" destId="{27736250-9A1F-4FCC-A5E3-E9EE1424B853}" srcOrd="7" destOrd="0" parTransId="{887697CB-0516-4936-9D87-1397BEFAA223}" sibTransId="{EB80DD7B-47F9-47C2-B42A-9CABA735C095}"/>
    <dgm:cxn modelId="{CF8BD3FB-EF10-485F-995C-F9D767E90A34}" srcId="{2060E709-ACCF-4B13-91C2-D139B3017819}" destId="{64802BFF-7333-4CE3-AF62-8503FD24BBEC}" srcOrd="6" destOrd="0" parTransId="{7A5C6FC7-185E-4AB2-A6AC-605C1CFCAE26}" sibTransId="{C465A01A-F164-4C5F-8AC1-8E1DE3970575}"/>
    <dgm:cxn modelId="{370DB103-C257-49B9-9456-95605E6D4176}" srcId="{2060E709-ACCF-4B13-91C2-D139B3017819}" destId="{AEE3484A-4C70-41D3-A76F-6EC6BFAB88DB}" srcOrd="3" destOrd="0" parTransId="{B8CD1552-2E3D-438F-83CF-C7B9FB78B6E6}" sibTransId="{CC983537-DBF9-41F3-9491-14465AEAE3DF}"/>
    <dgm:cxn modelId="{3AAB5EF0-16CA-4C4F-86A4-94F166E59538}" srcId="{2060E709-ACCF-4B13-91C2-D139B3017819}" destId="{BCC32D05-94BE-40E4-AFDE-A53B58CD068F}" srcOrd="9" destOrd="0" parTransId="{7C3F66E9-9669-4D9F-B823-4AA1FDD503EA}" sibTransId="{877EAA1D-F655-4F29-8F9C-087A07C3D229}"/>
    <dgm:cxn modelId="{1F059B62-650B-4148-9B7E-668D1E97825F}" type="presOf" srcId="{8F6D6EF7-2A54-48F7-8385-C67192FE1EAC}" destId="{4A78D1B0-5699-4C91-80F7-1C39FEEA02F9}" srcOrd="0" destOrd="9" presId="urn:microsoft.com/office/officeart/2005/8/layout/default#1"/>
    <dgm:cxn modelId="{8D00EE8D-A73D-4C0B-91EE-A3E389CD0CE1}" srcId="{2060E709-ACCF-4B13-91C2-D139B3017819}" destId="{A491A70A-585E-490B-B046-C3356A006841}" srcOrd="10" destOrd="0" parTransId="{53C07486-2FDC-4F52-8E6C-277A54896C3E}" sibTransId="{ADF6FB56-C9A3-4CB6-B466-E8812386555F}"/>
    <dgm:cxn modelId="{D33F76C4-8D61-440B-BD53-A11207BE3FEB}" type="presOf" srcId="{C524310D-C9C8-4640-8D29-16393915EB06}" destId="{4A78D1B0-5699-4C91-80F7-1C39FEEA02F9}" srcOrd="0" destOrd="3" presId="urn:microsoft.com/office/officeart/2005/8/layout/default#1"/>
    <dgm:cxn modelId="{3DFA4F49-B73C-4C61-B629-AD56950ADACD}" type="presOf" srcId="{2060E709-ACCF-4B13-91C2-D139B3017819}" destId="{4A78D1B0-5699-4C91-80F7-1C39FEEA02F9}" srcOrd="0" destOrd="0" presId="urn:microsoft.com/office/officeart/2005/8/layout/default#1"/>
    <dgm:cxn modelId="{62BFA74B-1C8E-4877-896A-CD9884CA96EC}" type="presOf" srcId="{E3825732-BF80-4476-B889-711025CC484A}" destId="{4A78D1B0-5699-4C91-80F7-1C39FEEA02F9}" srcOrd="0" destOrd="5" presId="urn:microsoft.com/office/officeart/2005/8/layout/default#1"/>
    <dgm:cxn modelId="{52C973B5-D77D-4BE6-8771-C5024F5DB256}" srcId="{2060E709-ACCF-4B13-91C2-D139B3017819}" destId="{C524310D-C9C8-4640-8D29-16393915EB06}" srcOrd="2" destOrd="0" parTransId="{A4E67C0F-FF27-4F47-A0FD-C875ADBE8643}" sibTransId="{F2129D5E-09FC-43CD-9F70-4569AF626E27}"/>
    <dgm:cxn modelId="{83F8AE60-2E72-4794-A879-0A203B799904}" type="presOf" srcId="{420B9EE1-3761-4B1E-AD8F-09A0BDA462A1}" destId="{F234F538-553D-43C5-B712-964EB2A3293E}" srcOrd="0" destOrd="0" presId="urn:microsoft.com/office/officeart/2005/8/layout/default#1"/>
    <dgm:cxn modelId="{0AE1D8B5-3A04-4343-B575-91E246546C45}" type="presOf" srcId="{C9FC2AC2-8746-44BC-919C-1B64AE891721}" destId="{4A78D1B0-5699-4C91-80F7-1C39FEEA02F9}" srcOrd="0" destOrd="6" presId="urn:microsoft.com/office/officeart/2005/8/layout/default#1"/>
    <dgm:cxn modelId="{EDF2C434-7809-49FE-ABC3-650F467BE641}" type="presOf" srcId="{203025FC-3065-4253-B1AB-175DC4DB946B}" destId="{4A78D1B0-5699-4C91-80F7-1C39FEEA02F9}" srcOrd="0" destOrd="2" presId="urn:microsoft.com/office/officeart/2005/8/layout/default#1"/>
    <dgm:cxn modelId="{B40C5BD1-A826-44E0-A7F1-6732FEDFBDEC}" type="presOf" srcId="{13133700-C4A7-4FCB-96F9-55CDBBC4B93F}" destId="{4A78D1B0-5699-4C91-80F7-1C39FEEA02F9}" srcOrd="0" destOrd="12" presId="urn:microsoft.com/office/officeart/2005/8/layout/default#1"/>
    <dgm:cxn modelId="{1949BB67-E0BC-4659-83B5-EECAC9EDFFF6}" type="presOf" srcId="{27736250-9A1F-4FCC-A5E3-E9EE1424B853}" destId="{4A78D1B0-5699-4C91-80F7-1C39FEEA02F9}" srcOrd="0" destOrd="8" presId="urn:microsoft.com/office/officeart/2005/8/layout/default#1"/>
    <dgm:cxn modelId="{EAB5E775-5254-4CEF-82BC-D4BA8DEDA3C4}" srcId="{2060E709-ACCF-4B13-91C2-D139B3017819}" destId="{8F6D6EF7-2A54-48F7-8385-C67192FE1EAC}" srcOrd="8" destOrd="0" parTransId="{4FAFFA2B-EBA6-4BCA-AEF6-AC39BCA99022}" sibTransId="{79A663A2-6BD5-4EF5-B418-C2AB2178DEFB}"/>
    <dgm:cxn modelId="{658EC5AB-0956-4101-9C5F-FA1C741F9466}" type="presOf" srcId="{A491A70A-585E-490B-B046-C3356A006841}" destId="{4A78D1B0-5699-4C91-80F7-1C39FEEA02F9}" srcOrd="0" destOrd="11" presId="urn:microsoft.com/office/officeart/2005/8/layout/default#1"/>
    <dgm:cxn modelId="{B93DACE9-1028-42CB-A14F-F03D94283ED9}" type="presParOf" srcId="{F234F538-553D-43C5-B712-964EB2A3293E}" destId="{4A78D1B0-5699-4C91-80F7-1C39FEEA02F9}" srcOrd="0" destOrd="0" presId="urn:microsoft.com/office/officeart/2005/8/layout/default#1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59985BE-2510-4A49-AF22-2B0494F2945C}" type="doc">
      <dgm:prSet loTypeId="urn:microsoft.com/office/officeart/2005/8/layout/vList5" loCatId="list" qsTypeId="urn:microsoft.com/office/officeart/2005/8/quickstyle/3d2" qsCatId="3D" csTypeId="urn:microsoft.com/office/officeart/2005/8/colors/accent6_2" csCatId="accent6" phldr="1"/>
      <dgm:spPr/>
      <dgm:t>
        <a:bodyPr/>
        <a:lstStyle/>
        <a:p>
          <a:endParaRPr lang="el-GR"/>
        </a:p>
      </dgm:t>
    </dgm:pt>
    <dgm:pt modelId="{A5B5EAD5-4269-4C90-89CA-129BAB94EF12}">
      <dgm:prSet phldrT="[Κείμενο]" custT="1"/>
      <dgm:spPr>
        <a:gradFill rotWithShape="0">
          <a:gsLst>
            <a:gs pos="0">
              <a:srgbClr val="92D050"/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</dgm:spPr>
      <dgm:t>
        <a:bodyPr/>
        <a:lstStyle/>
        <a:p>
          <a:r>
            <a:rPr lang="el-GR" sz="2400" b="1" u="none" dirty="0" smtClean="0"/>
            <a:t>Δημοσιοποίηση – Ηλεκτρονική Διεκπεραίωση</a:t>
          </a:r>
          <a:endParaRPr lang="el-GR" sz="2400" dirty="0"/>
        </a:p>
      </dgm:t>
    </dgm:pt>
    <dgm:pt modelId="{F83B996E-84AF-4AF6-AD2D-87A39E4781FC}" type="parTrans" cxnId="{0323D49B-8DF4-42CA-A7D4-AB715CE8A9A6}">
      <dgm:prSet/>
      <dgm:spPr/>
      <dgm:t>
        <a:bodyPr/>
        <a:lstStyle/>
        <a:p>
          <a:endParaRPr lang="el-GR"/>
        </a:p>
      </dgm:t>
    </dgm:pt>
    <dgm:pt modelId="{DE40754D-AEC7-4C72-87FF-4AB4DFE50F42}" type="sibTrans" cxnId="{0323D49B-8DF4-42CA-A7D4-AB715CE8A9A6}">
      <dgm:prSet/>
      <dgm:spPr/>
      <dgm:t>
        <a:bodyPr/>
        <a:lstStyle/>
        <a:p>
          <a:endParaRPr lang="el-GR"/>
        </a:p>
      </dgm:t>
    </dgm:pt>
    <dgm:pt modelId="{F03397A8-EBCA-4038-91A2-504A71424D59}">
      <dgm:prSet phldrT="[Κείμενο]" custT="1"/>
      <dgm:spPr/>
      <dgm:t>
        <a:bodyPr/>
        <a:lstStyle/>
        <a:p>
          <a:r>
            <a:rPr lang="el-GR" sz="1600" b="1" dirty="0" smtClean="0"/>
            <a:t>Ευρεία δημοσιοποίηση των εγκριτικών αποφάσεων και ενημέρωση δικαιούχων</a:t>
          </a:r>
          <a:endParaRPr lang="el-GR" sz="1600" b="1" dirty="0"/>
        </a:p>
      </dgm:t>
    </dgm:pt>
    <dgm:pt modelId="{31A53489-394D-4249-811D-33C015684CE0}" type="parTrans" cxnId="{F3996BDC-E028-4658-8F56-750950BFF0D4}">
      <dgm:prSet/>
      <dgm:spPr/>
      <dgm:t>
        <a:bodyPr/>
        <a:lstStyle/>
        <a:p>
          <a:endParaRPr lang="el-GR"/>
        </a:p>
      </dgm:t>
    </dgm:pt>
    <dgm:pt modelId="{0EFCEAF7-54AC-4A81-B133-9989B8C95579}" type="sibTrans" cxnId="{F3996BDC-E028-4658-8F56-750950BFF0D4}">
      <dgm:prSet/>
      <dgm:spPr/>
      <dgm:t>
        <a:bodyPr/>
        <a:lstStyle/>
        <a:p>
          <a:endParaRPr lang="el-GR"/>
        </a:p>
      </dgm:t>
    </dgm:pt>
    <dgm:pt modelId="{E1E802BC-5E4A-4AA0-BA31-58D159955A52}">
      <dgm:prSet phldrT="[Κείμενο]" custT="1"/>
      <dgm:spPr/>
      <dgm:t>
        <a:bodyPr/>
        <a:lstStyle/>
        <a:p>
          <a:endParaRPr lang="el-GR" sz="1600" b="1" dirty="0"/>
        </a:p>
      </dgm:t>
    </dgm:pt>
    <dgm:pt modelId="{5C516CDB-4D83-44C7-81D7-D0E39CF17650}" type="parTrans" cxnId="{E6C9BBC1-36FA-49F2-BFC5-C86EA93402B8}">
      <dgm:prSet/>
      <dgm:spPr/>
      <dgm:t>
        <a:bodyPr/>
        <a:lstStyle/>
        <a:p>
          <a:endParaRPr lang="el-GR"/>
        </a:p>
      </dgm:t>
    </dgm:pt>
    <dgm:pt modelId="{62A0D2BB-B2C9-4A3E-AD38-47835FDFB747}" type="sibTrans" cxnId="{E6C9BBC1-36FA-49F2-BFC5-C86EA93402B8}">
      <dgm:prSet/>
      <dgm:spPr/>
      <dgm:t>
        <a:bodyPr/>
        <a:lstStyle/>
        <a:p>
          <a:endParaRPr lang="el-GR"/>
        </a:p>
      </dgm:t>
    </dgm:pt>
    <dgm:pt modelId="{C4EFA063-F00C-48BE-B73E-D804E8431C5A}">
      <dgm:prSet custT="1"/>
      <dgm:spPr/>
      <dgm:t>
        <a:bodyPr/>
        <a:lstStyle/>
        <a:p>
          <a:r>
            <a:rPr lang="el-GR" sz="1600" b="1" dirty="0" smtClean="0"/>
            <a:t>Άμεση ηλεκτρονική διεκπεραίωση όλων των παραπάνω ενεργειών μέσω του ΠΣΚΕ</a:t>
          </a:r>
          <a:endParaRPr lang="el-GR" sz="1600" b="1" dirty="0"/>
        </a:p>
      </dgm:t>
    </dgm:pt>
    <dgm:pt modelId="{5999AF77-C759-4806-BCB3-95FEE1B16A0B}" type="parTrans" cxnId="{F8440B62-AF2B-458D-910D-E4CFC840D282}">
      <dgm:prSet/>
      <dgm:spPr/>
      <dgm:t>
        <a:bodyPr/>
        <a:lstStyle/>
        <a:p>
          <a:endParaRPr lang="el-GR"/>
        </a:p>
      </dgm:t>
    </dgm:pt>
    <dgm:pt modelId="{3D3E8152-AA7A-429A-B982-E688DDC4AA0E}" type="sibTrans" cxnId="{F8440B62-AF2B-458D-910D-E4CFC840D282}">
      <dgm:prSet/>
      <dgm:spPr/>
      <dgm:t>
        <a:bodyPr/>
        <a:lstStyle/>
        <a:p>
          <a:endParaRPr lang="el-GR"/>
        </a:p>
      </dgm:t>
    </dgm:pt>
    <dgm:pt modelId="{BE0785D0-3C21-45C3-9A89-5A3A6FAEAD93}" type="pres">
      <dgm:prSet presAssocID="{C59985BE-2510-4A49-AF22-2B0494F2945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2B1A35FB-64B6-4F21-B747-44882FA8ECEE}" type="pres">
      <dgm:prSet presAssocID="{A5B5EAD5-4269-4C90-89CA-129BAB94EF12}" presName="linNode" presStyleCnt="0"/>
      <dgm:spPr/>
    </dgm:pt>
    <dgm:pt modelId="{879EFBA6-A1DF-45E3-B2B7-07CC46F7C588}" type="pres">
      <dgm:prSet presAssocID="{A5B5EAD5-4269-4C90-89CA-129BAB94EF12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2F5037BF-DE22-4632-8E9D-F037FAD4BE98}" type="pres">
      <dgm:prSet presAssocID="{A5B5EAD5-4269-4C90-89CA-129BAB94EF12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A3A93AEB-1DC0-454D-A0E0-4D354822C51B}" type="presOf" srcId="{C4EFA063-F00C-48BE-B73E-D804E8431C5A}" destId="{2F5037BF-DE22-4632-8E9D-F037FAD4BE98}" srcOrd="0" destOrd="2" presId="urn:microsoft.com/office/officeart/2005/8/layout/vList5"/>
    <dgm:cxn modelId="{3AA72FB2-9C80-45A6-9BC2-7E84684F320C}" type="presOf" srcId="{C59985BE-2510-4A49-AF22-2B0494F2945C}" destId="{BE0785D0-3C21-45C3-9A89-5A3A6FAEAD93}" srcOrd="0" destOrd="0" presId="urn:microsoft.com/office/officeart/2005/8/layout/vList5"/>
    <dgm:cxn modelId="{80FA8ABF-AF2D-474D-BBF0-4198A2C23C2D}" type="presOf" srcId="{E1E802BC-5E4A-4AA0-BA31-58D159955A52}" destId="{2F5037BF-DE22-4632-8E9D-F037FAD4BE98}" srcOrd="0" destOrd="1" presId="urn:microsoft.com/office/officeart/2005/8/layout/vList5"/>
    <dgm:cxn modelId="{F8440B62-AF2B-458D-910D-E4CFC840D282}" srcId="{A5B5EAD5-4269-4C90-89CA-129BAB94EF12}" destId="{C4EFA063-F00C-48BE-B73E-D804E8431C5A}" srcOrd="2" destOrd="0" parTransId="{5999AF77-C759-4806-BCB3-95FEE1B16A0B}" sibTransId="{3D3E8152-AA7A-429A-B982-E688DDC4AA0E}"/>
    <dgm:cxn modelId="{E6C9BBC1-36FA-49F2-BFC5-C86EA93402B8}" srcId="{A5B5EAD5-4269-4C90-89CA-129BAB94EF12}" destId="{E1E802BC-5E4A-4AA0-BA31-58D159955A52}" srcOrd="1" destOrd="0" parTransId="{5C516CDB-4D83-44C7-81D7-D0E39CF17650}" sibTransId="{62A0D2BB-B2C9-4A3E-AD38-47835FDFB747}"/>
    <dgm:cxn modelId="{0323D49B-8DF4-42CA-A7D4-AB715CE8A9A6}" srcId="{C59985BE-2510-4A49-AF22-2B0494F2945C}" destId="{A5B5EAD5-4269-4C90-89CA-129BAB94EF12}" srcOrd="0" destOrd="0" parTransId="{F83B996E-84AF-4AF6-AD2D-87A39E4781FC}" sibTransId="{DE40754D-AEC7-4C72-87FF-4AB4DFE50F42}"/>
    <dgm:cxn modelId="{F3996BDC-E028-4658-8F56-750950BFF0D4}" srcId="{A5B5EAD5-4269-4C90-89CA-129BAB94EF12}" destId="{F03397A8-EBCA-4038-91A2-504A71424D59}" srcOrd="0" destOrd="0" parTransId="{31A53489-394D-4249-811D-33C015684CE0}" sibTransId="{0EFCEAF7-54AC-4A81-B133-9989B8C95579}"/>
    <dgm:cxn modelId="{87295775-FFC0-4726-B527-B6660B6A5A1D}" type="presOf" srcId="{F03397A8-EBCA-4038-91A2-504A71424D59}" destId="{2F5037BF-DE22-4632-8E9D-F037FAD4BE98}" srcOrd="0" destOrd="0" presId="urn:microsoft.com/office/officeart/2005/8/layout/vList5"/>
    <dgm:cxn modelId="{960F3F29-7042-4D96-93C9-D1B47828E71C}" type="presOf" srcId="{A5B5EAD5-4269-4C90-89CA-129BAB94EF12}" destId="{879EFBA6-A1DF-45E3-B2B7-07CC46F7C588}" srcOrd="0" destOrd="0" presId="urn:microsoft.com/office/officeart/2005/8/layout/vList5"/>
    <dgm:cxn modelId="{79A2DFD3-D0D7-4065-A52B-780C9A38D797}" type="presParOf" srcId="{BE0785D0-3C21-45C3-9A89-5A3A6FAEAD93}" destId="{2B1A35FB-64B6-4F21-B747-44882FA8ECEE}" srcOrd="0" destOrd="0" presId="urn:microsoft.com/office/officeart/2005/8/layout/vList5"/>
    <dgm:cxn modelId="{27ABFB15-053A-4567-83A9-A578E7A57D71}" type="presParOf" srcId="{2B1A35FB-64B6-4F21-B747-44882FA8ECEE}" destId="{879EFBA6-A1DF-45E3-B2B7-07CC46F7C588}" srcOrd="0" destOrd="0" presId="urn:microsoft.com/office/officeart/2005/8/layout/vList5"/>
    <dgm:cxn modelId="{189B772B-FE03-42C8-BE9F-8E2FF00E541D}" type="presParOf" srcId="{2B1A35FB-64B6-4F21-B747-44882FA8ECEE}" destId="{2F5037BF-DE22-4632-8E9D-F037FAD4BE98}" srcOrd="1" destOrd="0" presId="urn:microsoft.com/office/officeart/2005/8/layout/vList5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C22AE89-4958-4C07-9EE9-09ED56119900}" type="doc">
      <dgm:prSet loTypeId="urn:microsoft.com/office/officeart/2005/8/layout/vList5" loCatId="list" qsTypeId="urn:microsoft.com/office/officeart/2005/8/quickstyle/3d2" qsCatId="3D" csTypeId="urn:microsoft.com/office/officeart/2005/8/colors/accent6_2" csCatId="accent6" phldr="1"/>
      <dgm:spPr/>
      <dgm:t>
        <a:bodyPr/>
        <a:lstStyle/>
        <a:p>
          <a:endParaRPr lang="el-GR"/>
        </a:p>
      </dgm:t>
    </dgm:pt>
    <dgm:pt modelId="{87C0E18A-782A-4E4D-99E6-5D42199A77F8}">
      <dgm:prSet phldrT="[Κείμενο]"/>
      <dgm:spPr>
        <a:gradFill rotWithShape="0">
          <a:gsLst>
            <a:gs pos="0">
              <a:srgbClr val="FF9900"/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el-GR" b="1" u="none" dirty="0" smtClean="0"/>
            <a:t>Παρακολούθηση – Πληρωμές – Παραλαβή</a:t>
          </a:r>
          <a:endParaRPr lang="el-GR" dirty="0"/>
        </a:p>
      </dgm:t>
    </dgm:pt>
    <dgm:pt modelId="{C70848F4-F9E2-4052-8FC3-A59611E37110}" type="parTrans" cxnId="{B2082BBA-EEF2-4408-B667-D4A239D6EC3A}">
      <dgm:prSet/>
      <dgm:spPr/>
      <dgm:t>
        <a:bodyPr/>
        <a:lstStyle/>
        <a:p>
          <a:endParaRPr lang="el-GR"/>
        </a:p>
      </dgm:t>
    </dgm:pt>
    <dgm:pt modelId="{3889233C-90F0-4D40-98AD-9E9EFEC84A43}" type="sibTrans" cxnId="{B2082BBA-EEF2-4408-B667-D4A239D6EC3A}">
      <dgm:prSet/>
      <dgm:spPr/>
      <dgm:t>
        <a:bodyPr/>
        <a:lstStyle/>
        <a:p>
          <a:endParaRPr lang="el-GR"/>
        </a:p>
      </dgm:t>
    </dgm:pt>
    <dgm:pt modelId="{39EFAFAD-9880-428C-9D8E-520B3FAD13D2}">
      <dgm:prSet phldrT="[Κείμενο]" custT="1"/>
      <dgm:spPr/>
      <dgm:t>
        <a:bodyPr/>
        <a:lstStyle/>
        <a:p>
          <a:r>
            <a:rPr lang="el-GR" sz="1600" b="1" dirty="0" smtClean="0"/>
            <a:t>Συνεχής παρακολούθηση των έργων των Δικαιούχων και Παροχή υποστήριξης</a:t>
          </a:r>
          <a:endParaRPr lang="el-GR" sz="1600" b="1" dirty="0"/>
        </a:p>
      </dgm:t>
    </dgm:pt>
    <dgm:pt modelId="{729C1C25-582C-4C51-BAF0-3BCA459FA9A3}" type="parTrans" cxnId="{82F316D0-0F86-4BD3-8BD6-9AAC5A14FEC7}">
      <dgm:prSet/>
      <dgm:spPr/>
      <dgm:t>
        <a:bodyPr/>
        <a:lstStyle/>
        <a:p>
          <a:endParaRPr lang="el-GR"/>
        </a:p>
      </dgm:t>
    </dgm:pt>
    <dgm:pt modelId="{51AF4E80-1786-4E6A-A932-F736FFE0DEAF}" type="sibTrans" cxnId="{82F316D0-0F86-4BD3-8BD6-9AAC5A14FEC7}">
      <dgm:prSet/>
      <dgm:spPr/>
      <dgm:t>
        <a:bodyPr/>
        <a:lstStyle/>
        <a:p>
          <a:endParaRPr lang="el-GR"/>
        </a:p>
      </dgm:t>
    </dgm:pt>
    <dgm:pt modelId="{6CE02AB0-A4E2-4868-89FF-213BCAA40680}">
      <dgm:prSet phldrT="[Κείμενο]" custT="1"/>
      <dgm:spPr/>
      <dgm:t>
        <a:bodyPr/>
        <a:lstStyle/>
        <a:p>
          <a:endParaRPr lang="el-GR" sz="1600" b="1" dirty="0"/>
        </a:p>
      </dgm:t>
    </dgm:pt>
    <dgm:pt modelId="{68423069-172E-4069-B658-563381306B83}" type="parTrans" cxnId="{19E921CE-A28E-4096-8D22-58A5D6CEBB40}">
      <dgm:prSet/>
      <dgm:spPr/>
      <dgm:t>
        <a:bodyPr/>
        <a:lstStyle/>
        <a:p>
          <a:endParaRPr lang="el-GR"/>
        </a:p>
      </dgm:t>
    </dgm:pt>
    <dgm:pt modelId="{04F0AA02-FBF8-48A4-9F68-1038F7B11F28}" type="sibTrans" cxnId="{19E921CE-A28E-4096-8D22-58A5D6CEBB40}">
      <dgm:prSet/>
      <dgm:spPr/>
      <dgm:t>
        <a:bodyPr/>
        <a:lstStyle/>
        <a:p>
          <a:endParaRPr lang="el-GR"/>
        </a:p>
      </dgm:t>
    </dgm:pt>
    <dgm:pt modelId="{BC2484B7-134D-4F28-B0DE-6CC94440B877}">
      <dgm:prSet custT="1"/>
      <dgm:spPr/>
      <dgm:t>
        <a:bodyPr/>
        <a:lstStyle/>
        <a:p>
          <a:r>
            <a:rPr lang="el-GR" sz="1600" b="1" dirty="0" smtClean="0"/>
            <a:t>Εξασφάλιση των πόρων της Δημόσιας Χρηματοδότησης</a:t>
          </a:r>
          <a:endParaRPr lang="el-GR" sz="1600" b="1" dirty="0"/>
        </a:p>
      </dgm:t>
    </dgm:pt>
    <dgm:pt modelId="{09669FE0-5A9C-4D50-AA03-86BD66FA7773}" type="parTrans" cxnId="{B75B6B02-0BAE-46DF-AEC5-69FA0FD1A7E8}">
      <dgm:prSet/>
      <dgm:spPr/>
      <dgm:t>
        <a:bodyPr/>
        <a:lstStyle/>
        <a:p>
          <a:endParaRPr lang="el-GR"/>
        </a:p>
      </dgm:t>
    </dgm:pt>
    <dgm:pt modelId="{5A845A33-AC07-48BA-A2C3-38C2CD14489C}" type="sibTrans" cxnId="{B75B6B02-0BAE-46DF-AEC5-69FA0FD1A7E8}">
      <dgm:prSet/>
      <dgm:spPr/>
      <dgm:t>
        <a:bodyPr/>
        <a:lstStyle/>
        <a:p>
          <a:endParaRPr lang="el-GR"/>
        </a:p>
      </dgm:t>
    </dgm:pt>
    <dgm:pt modelId="{33201653-12D7-4AEF-9566-740FA8C18826}">
      <dgm:prSet custT="1"/>
      <dgm:spPr/>
      <dgm:t>
        <a:bodyPr/>
        <a:lstStyle/>
        <a:p>
          <a:endParaRPr lang="el-GR" sz="1600" b="1" dirty="0"/>
        </a:p>
      </dgm:t>
    </dgm:pt>
    <dgm:pt modelId="{8A3F9F42-1665-45AF-85F2-FE76FA4B1859}" type="parTrans" cxnId="{044188FD-3F25-44D7-9742-9C96A8768C7C}">
      <dgm:prSet/>
      <dgm:spPr/>
      <dgm:t>
        <a:bodyPr/>
        <a:lstStyle/>
        <a:p>
          <a:endParaRPr lang="el-GR"/>
        </a:p>
      </dgm:t>
    </dgm:pt>
    <dgm:pt modelId="{BA25EF77-FA90-413F-AA08-A87A2519F624}" type="sibTrans" cxnId="{044188FD-3F25-44D7-9742-9C96A8768C7C}">
      <dgm:prSet/>
      <dgm:spPr/>
      <dgm:t>
        <a:bodyPr/>
        <a:lstStyle/>
        <a:p>
          <a:endParaRPr lang="el-GR"/>
        </a:p>
      </dgm:t>
    </dgm:pt>
    <dgm:pt modelId="{DDA98AE1-ABC4-4D4F-BFD0-3D201F0473AD}">
      <dgm:prSet custT="1"/>
      <dgm:spPr/>
      <dgm:t>
        <a:bodyPr/>
        <a:lstStyle/>
        <a:p>
          <a:r>
            <a:rPr lang="el-GR" sz="1600" b="1" dirty="0" smtClean="0"/>
            <a:t>Πληρωμή  Δικαιούχων </a:t>
          </a:r>
          <a:r>
            <a:rPr lang="el-GR" sz="1400" b="1" dirty="0" smtClean="0"/>
            <a:t>(προκαταβολές, ενδιάμεσες πληρωμές, αποπληρωμές)</a:t>
          </a:r>
          <a:endParaRPr lang="el-GR" sz="1400" b="1" dirty="0"/>
        </a:p>
      </dgm:t>
    </dgm:pt>
    <dgm:pt modelId="{E15BB54C-2203-4A35-A40D-E2A4A689FAEB}" type="parTrans" cxnId="{C769A0E4-0FB8-419F-A5A5-E718C10C363C}">
      <dgm:prSet/>
      <dgm:spPr/>
      <dgm:t>
        <a:bodyPr/>
        <a:lstStyle/>
        <a:p>
          <a:endParaRPr lang="el-GR"/>
        </a:p>
      </dgm:t>
    </dgm:pt>
    <dgm:pt modelId="{31583CF4-6C35-48BB-AB51-A122467557E8}" type="sibTrans" cxnId="{C769A0E4-0FB8-419F-A5A5-E718C10C363C}">
      <dgm:prSet/>
      <dgm:spPr/>
      <dgm:t>
        <a:bodyPr/>
        <a:lstStyle/>
        <a:p>
          <a:endParaRPr lang="el-GR"/>
        </a:p>
      </dgm:t>
    </dgm:pt>
    <dgm:pt modelId="{11025B0C-6206-44BA-B9FD-68937DF7EE7D}">
      <dgm:prSet custT="1"/>
      <dgm:spPr/>
      <dgm:t>
        <a:bodyPr/>
        <a:lstStyle/>
        <a:p>
          <a:endParaRPr lang="el-GR" sz="1600" b="1" dirty="0"/>
        </a:p>
      </dgm:t>
    </dgm:pt>
    <dgm:pt modelId="{17BC9224-5D3C-4006-AB7C-6446751A484D}" type="parTrans" cxnId="{779288A2-9541-46C5-86A5-34B6A537E6A0}">
      <dgm:prSet/>
      <dgm:spPr/>
      <dgm:t>
        <a:bodyPr/>
        <a:lstStyle/>
        <a:p>
          <a:endParaRPr lang="el-GR"/>
        </a:p>
      </dgm:t>
    </dgm:pt>
    <dgm:pt modelId="{C45966DD-530C-411A-88D8-E0A644BE301A}" type="sibTrans" cxnId="{779288A2-9541-46C5-86A5-34B6A537E6A0}">
      <dgm:prSet/>
      <dgm:spPr/>
      <dgm:t>
        <a:bodyPr/>
        <a:lstStyle/>
        <a:p>
          <a:endParaRPr lang="el-GR"/>
        </a:p>
      </dgm:t>
    </dgm:pt>
    <dgm:pt modelId="{D967E78A-07E9-4828-A2FC-0A7C2447D0F5}">
      <dgm:prSet custT="1"/>
      <dgm:spPr/>
      <dgm:t>
        <a:bodyPr/>
        <a:lstStyle/>
        <a:p>
          <a:r>
            <a:rPr lang="el-GR" sz="1600" b="1" dirty="0" smtClean="0"/>
            <a:t>Παραλαβή των Έργων </a:t>
          </a:r>
          <a:endParaRPr lang="el-GR" sz="1600" b="1" dirty="0"/>
        </a:p>
      </dgm:t>
    </dgm:pt>
    <dgm:pt modelId="{97FF2BBA-C0E1-4190-AAAC-0A66F10E0DD6}" type="parTrans" cxnId="{3D7E0542-A616-4A4D-BFE6-6CD85198F92A}">
      <dgm:prSet/>
      <dgm:spPr/>
      <dgm:t>
        <a:bodyPr/>
        <a:lstStyle/>
        <a:p>
          <a:endParaRPr lang="el-GR"/>
        </a:p>
      </dgm:t>
    </dgm:pt>
    <dgm:pt modelId="{E96F000F-6172-43B5-BA9F-3ADD8F7633DE}" type="sibTrans" cxnId="{3D7E0542-A616-4A4D-BFE6-6CD85198F92A}">
      <dgm:prSet/>
      <dgm:spPr/>
      <dgm:t>
        <a:bodyPr/>
        <a:lstStyle/>
        <a:p>
          <a:endParaRPr lang="el-GR"/>
        </a:p>
      </dgm:t>
    </dgm:pt>
    <dgm:pt modelId="{8E81FB4F-32B5-4DFF-A008-A485DCC8F0E3}">
      <dgm:prSet custT="1"/>
      <dgm:spPr/>
      <dgm:t>
        <a:bodyPr/>
        <a:lstStyle/>
        <a:p>
          <a:endParaRPr lang="el-GR" sz="1600" b="1" dirty="0"/>
        </a:p>
      </dgm:t>
    </dgm:pt>
    <dgm:pt modelId="{20805F40-29B1-440E-BBCC-2F0C9218F9D9}" type="parTrans" cxnId="{A0177304-67B7-4F46-A456-436796A78A0B}">
      <dgm:prSet/>
      <dgm:spPr/>
    </dgm:pt>
    <dgm:pt modelId="{F0F663A7-929D-4CBD-9716-31AB65811DF1}" type="sibTrans" cxnId="{A0177304-67B7-4F46-A456-436796A78A0B}">
      <dgm:prSet/>
      <dgm:spPr/>
    </dgm:pt>
    <dgm:pt modelId="{E211C320-6D98-4BEF-9D20-827DB1EEFC5C}">
      <dgm:prSet custT="1"/>
      <dgm:spPr/>
      <dgm:t>
        <a:bodyPr/>
        <a:lstStyle/>
        <a:p>
          <a:r>
            <a:rPr lang="el-GR" sz="1600" b="1" dirty="0" smtClean="0"/>
            <a:t>Πιστοποίηση</a:t>
          </a:r>
          <a:endParaRPr lang="el-GR" sz="1600" b="1" dirty="0"/>
        </a:p>
      </dgm:t>
    </dgm:pt>
    <dgm:pt modelId="{338004AC-CAD7-4FEA-B49B-01F750DF936C}" type="parTrans" cxnId="{CE60602B-A6AB-475B-8091-F0A5AF4FAA01}">
      <dgm:prSet/>
      <dgm:spPr/>
    </dgm:pt>
    <dgm:pt modelId="{113BABF5-2CB2-4A0F-835F-EC3B288E14E3}" type="sibTrans" cxnId="{CE60602B-A6AB-475B-8091-F0A5AF4FAA01}">
      <dgm:prSet/>
      <dgm:spPr/>
    </dgm:pt>
    <dgm:pt modelId="{265BC5A4-6959-426C-8111-E08D270E297A}" type="pres">
      <dgm:prSet presAssocID="{2C22AE89-4958-4C07-9EE9-09ED5611990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9DC71FA9-590D-4BAE-8155-66D38418EA5A}" type="pres">
      <dgm:prSet presAssocID="{87C0E18A-782A-4E4D-99E6-5D42199A77F8}" presName="linNode" presStyleCnt="0"/>
      <dgm:spPr/>
    </dgm:pt>
    <dgm:pt modelId="{1BE8A9CE-D13B-417A-8BD9-73E55E448FFC}" type="pres">
      <dgm:prSet presAssocID="{87C0E18A-782A-4E4D-99E6-5D42199A77F8}" presName="parentText" presStyleLbl="node1" presStyleIdx="0" presStyleCnt="1" custLinFactNeighborX="2170" custLinFactNeighborY="-626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20C0C472-96BE-4FAD-9821-CE940C46ABB2}" type="pres">
      <dgm:prSet presAssocID="{87C0E18A-782A-4E4D-99E6-5D42199A77F8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A0177304-67B7-4F46-A456-436796A78A0B}" srcId="{87C0E18A-782A-4E4D-99E6-5D42199A77F8}" destId="{8E81FB4F-32B5-4DFF-A008-A485DCC8F0E3}" srcOrd="3" destOrd="0" parTransId="{20805F40-29B1-440E-BBCC-2F0C9218F9D9}" sibTransId="{F0F663A7-929D-4CBD-9716-31AB65811DF1}"/>
    <dgm:cxn modelId="{D44CAC45-09DA-422D-B7D6-D80646BAAD89}" type="presOf" srcId="{87C0E18A-782A-4E4D-99E6-5D42199A77F8}" destId="{1BE8A9CE-D13B-417A-8BD9-73E55E448FFC}" srcOrd="0" destOrd="0" presId="urn:microsoft.com/office/officeart/2005/8/layout/vList5"/>
    <dgm:cxn modelId="{2B2BB5A5-D707-4E1A-A359-A90585DF965C}" type="presOf" srcId="{11025B0C-6206-44BA-B9FD-68937DF7EE7D}" destId="{20C0C472-96BE-4FAD-9821-CE940C46ABB2}" srcOrd="0" destOrd="7" presId="urn:microsoft.com/office/officeart/2005/8/layout/vList5"/>
    <dgm:cxn modelId="{67A3B025-0587-41E8-B58E-58CBAF10C102}" type="presOf" srcId="{E211C320-6D98-4BEF-9D20-827DB1EEFC5C}" destId="{20C0C472-96BE-4FAD-9821-CE940C46ABB2}" srcOrd="0" destOrd="4" presId="urn:microsoft.com/office/officeart/2005/8/layout/vList5"/>
    <dgm:cxn modelId="{3D7E0542-A616-4A4D-BFE6-6CD85198F92A}" srcId="{87C0E18A-782A-4E4D-99E6-5D42199A77F8}" destId="{D967E78A-07E9-4828-A2FC-0A7C2447D0F5}" srcOrd="8" destOrd="0" parTransId="{97FF2BBA-C0E1-4190-AAAC-0A66F10E0DD6}" sibTransId="{E96F000F-6172-43B5-BA9F-3ADD8F7633DE}"/>
    <dgm:cxn modelId="{C769A0E4-0FB8-419F-A5A5-E718C10C363C}" srcId="{87C0E18A-782A-4E4D-99E6-5D42199A77F8}" destId="{DDA98AE1-ABC4-4D4F-BFD0-3D201F0473AD}" srcOrd="6" destOrd="0" parTransId="{E15BB54C-2203-4A35-A40D-E2A4A689FAEB}" sibTransId="{31583CF4-6C35-48BB-AB51-A122467557E8}"/>
    <dgm:cxn modelId="{B75B6B02-0BAE-46DF-AEC5-69FA0FD1A7E8}" srcId="{87C0E18A-782A-4E4D-99E6-5D42199A77F8}" destId="{BC2484B7-134D-4F28-B0DE-6CC94440B877}" srcOrd="2" destOrd="0" parTransId="{09669FE0-5A9C-4D50-AA03-86BD66FA7773}" sibTransId="{5A845A33-AC07-48BA-A2C3-38C2CD14489C}"/>
    <dgm:cxn modelId="{44796D31-25F7-428D-90EE-E30315710837}" type="presOf" srcId="{BC2484B7-134D-4F28-B0DE-6CC94440B877}" destId="{20C0C472-96BE-4FAD-9821-CE940C46ABB2}" srcOrd="0" destOrd="2" presId="urn:microsoft.com/office/officeart/2005/8/layout/vList5"/>
    <dgm:cxn modelId="{82F316D0-0F86-4BD3-8BD6-9AAC5A14FEC7}" srcId="{87C0E18A-782A-4E4D-99E6-5D42199A77F8}" destId="{39EFAFAD-9880-428C-9D8E-520B3FAD13D2}" srcOrd="0" destOrd="0" parTransId="{729C1C25-582C-4C51-BAF0-3BCA459FA9A3}" sibTransId="{51AF4E80-1786-4E6A-A932-F736FFE0DEAF}"/>
    <dgm:cxn modelId="{779288A2-9541-46C5-86A5-34B6A537E6A0}" srcId="{87C0E18A-782A-4E4D-99E6-5D42199A77F8}" destId="{11025B0C-6206-44BA-B9FD-68937DF7EE7D}" srcOrd="7" destOrd="0" parTransId="{17BC9224-5D3C-4006-AB7C-6446751A484D}" sibTransId="{C45966DD-530C-411A-88D8-E0A644BE301A}"/>
    <dgm:cxn modelId="{C162BE2C-9779-49F5-82C9-745A7A1FB453}" type="presOf" srcId="{6CE02AB0-A4E2-4868-89FF-213BCAA40680}" destId="{20C0C472-96BE-4FAD-9821-CE940C46ABB2}" srcOrd="0" destOrd="1" presId="urn:microsoft.com/office/officeart/2005/8/layout/vList5"/>
    <dgm:cxn modelId="{0918D474-48CD-484C-A14C-CABACD1EED68}" type="presOf" srcId="{33201653-12D7-4AEF-9566-740FA8C18826}" destId="{20C0C472-96BE-4FAD-9821-CE940C46ABB2}" srcOrd="0" destOrd="5" presId="urn:microsoft.com/office/officeart/2005/8/layout/vList5"/>
    <dgm:cxn modelId="{9DB16994-CDBF-4DF2-B603-2381C61F3E10}" type="presOf" srcId="{8E81FB4F-32B5-4DFF-A008-A485DCC8F0E3}" destId="{20C0C472-96BE-4FAD-9821-CE940C46ABB2}" srcOrd="0" destOrd="3" presId="urn:microsoft.com/office/officeart/2005/8/layout/vList5"/>
    <dgm:cxn modelId="{B2C2AEBB-D23E-4D97-8958-0263DF09182B}" type="presOf" srcId="{2C22AE89-4958-4C07-9EE9-09ED56119900}" destId="{265BC5A4-6959-426C-8111-E08D270E297A}" srcOrd="0" destOrd="0" presId="urn:microsoft.com/office/officeart/2005/8/layout/vList5"/>
    <dgm:cxn modelId="{01AEFCC6-1CEA-44E6-B456-680E71A6CE2E}" type="presOf" srcId="{D967E78A-07E9-4828-A2FC-0A7C2447D0F5}" destId="{20C0C472-96BE-4FAD-9821-CE940C46ABB2}" srcOrd="0" destOrd="8" presId="urn:microsoft.com/office/officeart/2005/8/layout/vList5"/>
    <dgm:cxn modelId="{19E921CE-A28E-4096-8D22-58A5D6CEBB40}" srcId="{87C0E18A-782A-4E4D-99E6-5D42199A77F8}" destId="{6CE02AB0-A4E2-4868-89FF-213BCAA40680}" srcOrd="1" destOrd="0" parTransId="{68423069-172E-4069-B658-563381306B83}" sibTransId="{04F0AA02-FBF8-48A4-9F68-1038F7B11F28}"/>
    <dgm:cxn modelId="{B2082BBA-EEF2-4408-B667-D4A239D6EC3A}" srcId="{2C22AE89-4958-4C07-9EE9-09ED56119900}" destId="{87C0E18A-782A-4E4D-99E6-5D42199A77F8}" srcOrd="0" destOrd="0" parTransId="{C70848F4-F9E2-4052-8FC3-A59611E37110}" sibTransId="{3889233C-90F0-4D40-98AD-9E9EFEC84A43}"/>
    <dgm:cxn modelId="{CE60602B-A6AB-475B-8091-F0A5AF4FAA01}" srcId="{87C0E18A-782A-4E4D-99E6-5D42199A77F8}" destId="{E211C320-6D98-4BEF-9D20-827DB1EEFC5C}" srcOrd="4" destOrd="0" parTransId="{338004AC-CAD7-4FEA-B49B-01F750DF936C}" sibTransId="{113BABF5-2CB2-4A0F-835F-EC3B288E14E3}"/>
    <dgm:cxn modelId="{7FD2A4D2-3EF5-4B4E-842F-1FC4EA680664}" type="presOf" srcId="{DDA98AE1-ABC4-4D4F-BFD0-3D201F0473AD}" destId="{20C0C472-96BE-4FAD-9821-CE940C46ABB2}" srcOrd="0" destOrd="6" presId="urn:microsoft.com/office/officeart/2005/8/layout/vList5"/>
    <dgm:cxn modelId="{044188FD-3F25-44D7-9742-9C96A8768C7C}" srcId="{87C0E18A-782A-4E4D-99E6-5D42199A77F8}" destId="{33201653-12D7-4AEF-9566-740FA8C18826}" srcOrd="5" destOrd="0" parTransId="{8A3F9F42-1665-45AF-85F2-FE76FA4B1859}" sibTransId="{BA25EF77-FA90-413F-AA08-A87A2519F624}"/>
    <dgm:cxn modelId="{2D583316-720F-4BAE-B03C-5611D17DD374}" type="presOf" srcId="{39EFAFAD-9880-428C-9D8E-520B3FAD13D2}" destId="{20C0C472-96BE-4FAD-9821-CE940C46ABB2}" srcOrd="0" destOrd="0" presId="urn:microsoft.com/office/officeart/2005/8/layout/vList5"/>
    <dgm:cxn modelId="{A313281A-1609-48F7-8553-7DB448848338}" type="presParOf" srcId="{265BC5A4-6959-426C-8111-E08D270E297A}" destId="{9DC71FA9-590D-4BAE-8155-66D38418EA5A}" srcOrd="0" destOrd="0" presId="urn:microsoft.com/office/officeart/2005/8/layout/vList5"/>
    <dgm:cxn modelId="{EBA9F06B-A1AA-437A-A346-EA72D741A3B2}" type="presParOf" srcId="{9DC71FA9-590D-4BAE-8155-66D38418EA5A}" destId="{1BE8A9CE-D13B-417A-8BD9-73E55E448FFC}" srcOrd="0" destOrd="0" presId="urn:microsoft.com/office/officeart/2005/8/layout/vList5"/>
    <dgm:cxn modelId="{63979E04-8F10-4826-815B-5B6B2BE41679}" type="presParOf" srcId="{9DC71FA9-590D-4BAE-8155-66D38418EA5A}" destId="{20C0C472-96BE-4FAD-9821-CE940C46ABB2}" srcOrd="1" destOrd="0" presId="urn:microsoft.com/office/officeart/2005/8/layout/vList5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7B63A98-42ED-467A-95C1-3430E3E1323F}" type="doc">
      <dgm:prSet loTypeId="urn:microsoft.com/office/officeart/2005/8/layout/vList5" loCatId="list" qsTypeId="urn:microsoft.com/office/officeart/2005/8/quickstyle/3d2" qsCatId="3D" csTypeId="urn:microsoft.com/office/officeart/2005/8/colors/accent6_2" csCatId="accent6" phldr="1"/>
      <dgm:spPr/>
      <dgm:t>
        <a:bodyPr/>
        <a:lstStyle/>
        <a:p>
          <a:endParaRPr lang="el-GR"/>
        </a:p>
      </dgm:t>
    </dgm:pt>
    <dgm:pt modelId="{F838E9A6-7072-454B-9498-44FD3BCCC656}">
      <dgm:prSet phldrT="[Κείμενο]" custT="1"/>
      <dgm:spPr>
        <a:gradFill rotWithShape="0">
          <a:gsLst>
            <a:gs pos="0">
              <a:srgbClr val="FF0066"/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el-GR" sz="2400" b="1" u="none" dirty="0" smtClean="0"/>
            <a:t>Παρακολούθηση μετά την Ολοκλήρωση</a:t>
          </a:r>
          <a:endParaRPr lang="el-GR" sz="2400" dirty="0"/>
        </a:p>
      </dgm:t>
    </dgm:pt>
    <dgm:pt modelId="{C0DFD5C2-D81D-424A-94B2-F45D8525A2AD}" type="parTrans" cxnId="{041A04A5-9806-4DF7-AF32-FB41D3246D11}">
      <dgm:prSet/>
      <dgm:spPr/>
      <dgm:t>
        <a:bodyPr/>
        <a:lstStyle/>
        <a:p>
          <a:endParaRPr lang="el-GR"/>
        </a:p>
      </dgm:t>
    </dgm:pt>
    <dgm:pt modelId="{E8A20F07-6E74-4822-8640-AEE7DEA2552F}" type="sibTrans" cxnId="{041A04A5-9806-4DF7-AF32-FB41D3246D11}">
      <dgm:prSet/>
      <dgm:spPr/>
      <dgm:t>
        <a:bodyPr/>
        <a:lstStyle/>
        <a:p>
          <a:endParaRPr lang="el-GR"/>
        </a:p>
      </dgm:t>
    </dgm:pt>
    <dgm:pt modelId="{D8E5079C-E77B-4E41-8692-2DE6ADB13744}">
      <dgm:prSet phldrT="[Κείμενο]" custT="1"/>
      <dgm:spPr/>
      <dgm:t>
        <a:bodyPr/>
        <a:lstStyle/>
        <a:p>
          <a:r>
            <a:rPr lang="el-GR" sz="1600" b="1" dirty="0" smtClean="0"/>
            <a:t>Παρακολούθηση της λειτουργίας των επενδυτικών έργων μετά την ολοκλήρωσή τους για το προβλεπόμενο χρονικό διάστημα</a:t>
          </a:r>
          <a:endParaRPr lang="el-GR" sz="1600" b="1" dirty="0"/>
        </a:p>
      </dgm:t>
    </dgm:pt>
    <dgm:pt modelId="{1610B324-37A5-46A0-B949-58FA8017AD2D}" type="parTrans" cxnId="{73384A91-088F-454F-B688-A1F06C7A996E}">
      <dgm:prSet/>
      <dgm:spPr/>
      <dgm:t>
        <a:bodyPr/>
        <a:lstStyle/>
        <a:p>
          <a:endParaRPr lang="el-GR"/>
        </a:p>
      </dgm:t>
    </dgm:pt>
    <dgm:pt modelId="{3D8006D1-F04D-4C8B-97C7-4EF4C8120408}" type="sibTrans" cxnId="{73384A91-088F-454F-B688-A1F06C7A996E}">
      <dgm:prSet/>
      <dgm:spPr/>
      <dgm:t>
        <a:bodyPr/>
        <a:lstStyle/>
        <a:p>
          <a:endParaRPr lang="el-GR"/>
        </a:p>
      </dgm:t>
    </dgm:pt>
    <dgm:pt modelId="{60A7B2F0-F448-4AD2-9ABB-C01BC1F854FB}">
      <dgm:prSet phldrT="[Κείμενο]" custT="1"/>
      <dgm:spPr/>
      <dgm:t>
        <a:bodyPr/>
        <a:lstStyle/>
        <a:p>
          <a:endParaRPr lang="el-GR" sz="1600" b="1" dirty="0"/>
        </a:p>
      </dgm:t>
    </dgm:pt>
    <dgm:pt modelId="{B948B1E5-E2CA-4A99-8DFD-35D43591EFC1}" type="parTrans" cxnId="{B999C75F-F0CC-424E-A47D-F4BACB7C2F2E}">
      <dgm:prSet/>
      <dgm:spPr/>
      <dgm:t>
        <a:bodyPr/>
        <a:lstStyle/>
        <a:p>
          <a:endParaRPr lang="el-GR"/>
        </a:p>
      </dgm:t>
    </dgm:pt>
    <dgm:pt modelId="{C99EBE60-6676-4682-8A7B-64A77CB89C52}" type="sibTrans" cxnId="{B999C75F-F0CC-424E-A47D-F4BACB7C2F2E}">
      <dgm:prSet/>
      <dgm:spPr/>
      <dgm:t>
        <a:bodyPr/>
        <a:lstStyle/>
        <a:p>
          <a:endParaRPr lang="el-GR"/>
        </a:p>
      </dgm:t>
    </dgm:pt>
    <dgm:pt modelId="{51193030-8BB9-43B6-BF24-FAD84E8C7FDD}">
      <dgm:prSet custT="1"/>
      <dgm:spPr/>
      <dgm:t>
        <a:bodyPr/>
        <a:lstStyle/>
        <a:p>
          <a:r>
            <a:rPr lang="el-GR" sz="1600" b="1" dirty="0" smtClean="0"/>
            <a:t>Άμεση ηλεκτρονική διεκπεραίωση των παραπάνω ενεργειών</a:t>
          </a:r>
          <a:endParaRPr lang="el-GR" sz="1600" b="1" dirty="0"/>
        </a:p>
      </dgm:t>
    </dgm:pt>
    <dgm:pt modelId="{0F8B9122-696A-4CEB-9132-66C76D574169}" type="parTrans" cxnId="{DAAD4C8E-D298-49C8-88BE-02D474FAC30F}">
      <dgm:prSet/>
      <dgm:spPr/>
      <dgm:t>
        <a:bodyPr/>
        <a:lstStyle/>
        <a:p>
          <a:endParaRPr lang="el-GR"/>
        </a:p>
      </dgm:t>
    </dgm:pt>
    <dgm:pt modelId="{3929CC2F-4F69-47AC-8BCE-8F0B067B09C6}" type="sibTrans" cxnId="{DAAD4C8E-D298-49C8-88BE-02D474FAC30F}">
      <dgm:prSet/>
      <dgm:spPr/>
      <dgm:t>
        <a:bodyPr/>
        <a:lstStyle/>
        <a:p>
          <a:endParaRPr lang="el-GR"/>
        </a:p>
      </dgm:t>
    </dgm:pt>
    <dgm:pt modelId="{3D18B413-20A6-4408-94A9-B938A3665F53}" type="pres">
      <dgm:prSet presAssocID="{87B63A98-42ED-467A-95C1-3430E3E1323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7A56FD01-ABC0-43D9-A833-95CADF48A32F}" type="pres">
      <dgm:prSet presAssocID="{F838E9A6-7072-454B-9498-44FD3BCCC656}" presName="linNode" presStyleCnt="0"/>
      <dgm:spPr/>
    </dgm:pt>
    <dgm:pt modelId="{41718602-B702-4B1B-B4FF-85A73B42E858}" type="pres">
      <dgm:prSet presAssocID="{F838E9A6-7072-454B-9498-44FD3BCCC656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DE8C545B-31B1-4B60-A740-5762D9C5284B}" type="pres">
      <dgm:prSet presAssocID="{F838E9A6-7072-454B-9498-44FD3BCCC656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B999C75F-F0CC-424E-A47D-F4BACB7C2F2E}" srcId="{F838E9A6-7072-454B-9498-44FD3BCCC656}" destId="{60A7B2F0-F448-4AD2-9ABB-C01BC1F854FB}" srcOrd="1" destOrd="0" parTransId="{B948B1E5-E2CA-4A99-8DFD-35D43591EFC1}" sibTransId="{C99EBE60-6676-4682-8A7B-64A77CB89C52}"/>
    <dgm:cxn modelId="{2064D04F-9659-46BB-9605-0154F852F373}" type="presOf" srcId="{60A7B2F0-F448-4AD2-9ABB-C01BC1F854FB}" destId="{DE8C545B-31B1-4B60-A740-5762D9C5284B}" srcOrd="0" destOrd="1" presId="urn:microsoft.com/office/officeart/2005/8/layout/vList5"/>
    <dgm:cxn modelId="{607DD262-E764-4A09-962D-06F605D8CF98}" type="presOf" srcId="{87B63A98-42ED-467A-95C1-3430E3E1323F}" destId="{3D18B413-20A6-4408-94A9-B938A3665F53}" srcOrd="0" destOrd="0" presId="urn:microsoft.com/office/officeart/2005/8/layout/vList5"/>
    <dgm:cxn modelId="{BC723B24-E107-4ABF-86BE-00A9399AA540}" type="presOf" srcId="{F838E9A6-7072-454B-9498-44FD3BCCC656}" destId="{41718602-B702-4B1B-B4FF-85A73B42E858}" srcOrd="0" destOrd="0" presId="urn:microsoft.com/office/officeart/2005/8/layout/vList5"/>
    <dgm:cxn modelId="{041A04A5-9806-4DF7-AF32-FB41D3246D11}" srcId="{87B63A98-42ED-467A-95C1-3430E3E1323F}" destId="{F838E9A6-7072-454B-9498-44FD3BCCC656}" srcOrd="0" destOrd="0" parTransId="{C0DFD5C2-D81D-424A-94B2-F45D8525A2AD}" sibTransId="{E8A20F07-6E74-4822-8640-AEE7DEA2552F}"/>
    <dgm:cxn modelId="{A7CB31CA-3BCD-4867-9294-C794CE269347}" type="presOf" srcId="{51193030-8BB9-43B6-BF24-FAD84E8C7FDD}" destId="{DE8C545B-31B1-4B60-A740-5762D9C5284B}" srcOrd="0" destOrd="2" presId="urn:microsoft.com/office/officeart/2005/8/layout/vList5"/>
    <dgm:cxn modelId="{DAAD4C8E-D298-49C8-88BE-02D474FAC30F}" srcId="{F838E9A6-7072-454B-9498-44FD3BCCC656}" destId="{51193030-8BB9-43B6-BF24-FAD84E8C7FDD}" srcOrd="2" destOrd="0" parTransId="{0F8B9122-696A-4CEB-9132-66C76D574169}" sibTransId="{3929CC2F-4F69-47AC-8BCE-8F0B067B09C6}"/>
    <dgm:cxn modelId="{73384A91-088F-454F-B688-A1F06C7A996E}" srcId="{F838E9A6-7072-454B-9498-44FD3BCCC656}" destId="{D8E5079C-E77B-4E41-8692-2DE6ADB13744}" srcOrd="0" destOrd="0" parTransId="{1610B324-37A5-46A0-B949-58FA8017AD2D}" sibTransId="{3D8006D1-F04D-4C8B-97C7-4EF4C8120408}"/>
    <dgm:cxn modelId="{C7C7000B-4A08-4BB4-8BDB-48003C25532F}" type="presOf" srcId="{D8E5079C-E77B-4E41-8692-2DE6ADB13744}" destId="{DE8C545B-31B1-4B60-A740-5762D9C5284B}" srcOrd="0" destOrd="0" presId="urn:microsoft.com/office/officeart/2005/8/layout/vList5"/>
    <dgm:cxn modelId="{AA27C312-A6EF-4BC1-BE30-71D7979C2798}" type="presParOf" srcId="{3D18B413-20A6-4408-94A9-B938A3665F53}" destId="{7A56FD01-ABC0-43D9-A833-95CADF48A32F}" srcOrd="0" destOrd="0" presId="urn:microsoft.com/office/officeart/2005/8/layout/vList5"/>
    <dgm:cxn modelId="{C017033F-30A5-4853-A9B2-B4C93E85B72F}" type="presParOf" srcId="{7A56FD01-ABC0-43D9-A833-95CADF48A32F}" destId="{41718602-B702-4B1B-B4FF-85A73B42E858}" srcOrd="0" destOrd="0" presId="urn:microsoft.com/office/officeart/2005/8/layout/vList5"/>
    <dgm:cxn modelId="{B29C8A17-C06D-46AD-A557-3774E2E9E43D}" type="presParOf" srcId="{7A56FD01-ABC0-43D9-A833-95CADF48A32F}" destId="{DE8C545B-31B1-4B60-A740-5762D9C5284B}" srcOrd="1" destOrd="0" presId="urn:microsoft.com/office/officeart/2005/8/layout/vList5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BA4A6AB-7B22-4814-8651-0BE187458FAE}" type="doc">
      <dgm:prSet loTypeId="urn:microsoft.com/office/officeart/2005/8/layout/vList5" loCatId="list" qsTypeId="urn:microsoft.com/office/officeart/2005/8/quickstyle/3d2" qsCatId="3D" csTypeId="urn:microsoft.com/office/officeart/2005/8/colors/accent6_2" csCatId="accent6" phldr="1"/>
      <dgm:spPr/>
      <dgm:t>
        <a:bodyPr/>
        <a:lstStyle/>
        <a:p>
          <a:endParaRPr lang="el-GR"/>
        </a:p>
      </dgm:t>
    </dgm:pt>
    <dgm:pt modelId="{7EBE5117-571D-4BE8-9550-021DDCA00FAB}">
      <dgm:prSet custT="1"/>
      <dgm:spPr>
        <a:gradFill rotWithShape="0">
          <a:gsLst>
            <a:gs pos="0">
              <a:srgbClr val="FF99FF"/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el-GR" sz="2400" b="1" u="none" dirty="0" smtClean="0"/>
            <a:t>Οριζόντιες Ενέργειες</a:t>
          </a:r>
          <a:endParaRPr lang="el-GR" sz="2400" dirty="0"/>
        </a:p>
      </dgm:t>
    </dgm:pt>
    <dgm:pt modelId="{BA583EB9-CB79-4AFA-B058-36AE5D1F1002}" type="parTrans" cxnId="{A2D6DE3B-AE3F-4CDF-A4F9-2DCE2849BFA8}">
      <dgm:prSet/>
      <dgm:spPr/>
      <dgm:t>
        <a:bodyPr/>
        <a:lstStyle/>
        <a:p>
          <a:endParaRPr lang="el-GR"/>
        </a:p>
      </dgm:t>
    </dgm:pt>
    <dgm:pt modelId="{9C235BFF-9CA4-4890-B64D-C15D8497F773}" type="sibTrans" cxnId="{A2D6DE3B-AE3F-4CDF-A4F9-2DCE2849BFA8}">
      <dgm:prSet/>
      <dgm:spPr/>
      <dgm:t>
        <a:bodyPr/>
        <a:lstStyle/>
        <a:p>
          <a:endParaRPr lang="el-GR"/>
        </a:p>
      </dgm:t>
    </dgm:pt>
    <dgm:pt modelId="{C730138B-804F-4FBD-AB48-848163B51840}">
      <dgm:prSet custT="1"/>
      <dgm:spPr/>
      <dgm:t>
        <a:bodyPr/>
        <a:lstStyle/>
        <a:p>
          <a:r>
            <a:rPr lang="el-GR" sz="1600" b="1" dirty="0" smtClean="0"/>
            <a:t>Διατύπωση γνώμης για το Σύστημα Διαχείρισης και Ελέγχου </a:t>
          </a:r>
          <a:endParaRPr lang="el-GR" sz="1600" b="1" dirty="0"/>
        </a:p>
      </dgm:t>
    </dgm:pt>
    <dgm:pt modelId="{AA704363-B468-4D66-A326-6CDB44220448}" type="parTrans" cxnId="{E8E06726-E5E4-415E-9BB6-84016216E87B}">
      <dgm:prSet/>
      <dgm:spPr/>
      <dgm:t>
        <a:bodyPr/>
        <a:lstStyle/>
        <a:p>
          <a:endParaRPr lang="el-GR"/>
        </a:p>
      </dgm:t>
    </dgm:pt>
    <dgm:pt modelId="{D217CC15-42FC-47C0-861C-E3CE4E75BF95}" type="sibTrans" cxnId="{E8E06726-E5E4-415E-9BB6-84016216E87B}">
      <dgm:prSet/>
      <dgm:spPr/>
      <dgm:t>
        <a:bodyPr/>
        <a:lstStyle/>
        <a:p>
          <a:endParaRPr lang="el-GR"/>
        </a:p>
      </dgm:t>
    </dgm:pt>
    <dgm:pt modelId="{172F1AEA-FCAE-44EE-8D4A-01F9D700427D}">
      <dgm:prSet custT="1"/>
      <dgm:spPr/>
      <dgm:t>
        <a:bodyPr/>
        <a:lstStyle/>
        <a:p>
          <a:endParaRPr lang="el-GR" sz="1600" b="1" dirty="0"/>
        </a:p>
      </dgm:t>
    </dgm:pt>
    <dgm:pt modelId="{8D055124-6B65-452C-BBCB-239827DA0963}" type="parTrans" cxnId="{97F53B33-1CDD-4518-8F81-C558AA4A15DD}">
      <dgm:prSet/>
      <dgm:spPr/>
      <dgm:t>
        <a:bodyPr/>
        <a:lstStyle/>
        <a:p>
          <a:endParaRPr lang="el-GR"/>
        </a:p>
      </dgm:t>
    </dgm:pt>
    <dgm:pt modelId="{4E2668AF-4E2C-4B99-B438-D40DAAF539DB}" type="sibTrans" cxnId="{97F53B33-1CDD-4518-8F81-C558AA4A15DD}">
      <dgm:prSet/>
      <dgm:spPr/>
      <dgm:t>
        <a:bodyPr/>
        <a:lstStyle/>
        <a:p>
          <a:endParaRPr lang="el-GR"/>
        </a:p>
      </dgm:t>
    </dgm:pt>
    <dgm:pt modelId="{D1D3885D-4C9B-4FFE-A412-BD896B3FA950}">
      <dgm:prSet custT="1"/>
      <dgm:spPr/>
      <dgm:t>
        <a:bodyPr/>
        <a:lstStyle/>
        <a:p>
          <a:r>
            <a:rPr lang="el-GR" sz="1600" b="1" dirty="0" smtClean="0"/>
            <a:t>Εκπόνηση και υποβολή προς την Αναθέτουσα Αρχή, εγχειριδίων διαχείρισης, ελέγχου πράξεων, εξαμηνιαίων εκθέσεων προόδου</a:t>
          </a:r>
        </a:p>
      </dgm:t>
    </dgm:pt>
    <dgm:pt modelId="{1742B8FD-37B8-4D87-9219-0C8DA17C5D60}" type="parTrans" cxnId="{9B57A416-9CAF-4888-8CEF-A2FC34302768}">
      <dgm:prSet/>
      <dgm:spPr/>
      <dgm:t>
        <a:bodyPr/>
        <a:lstStyle/>
        <a:p>
          <a:endParaRPr lang="el-GR"/>
        </a:p>
      </dgm:t>
    </dgm:pt>
    <dgm:pt modelId="{5B1A5808-61C7-4A10-91DD-35154C4D0724}" type="sibTrans" cxnId="{9B57A416-9CAF-4888-8CEF-A2FC34302768}">
      <dgm:prSet/>
      <dgm:spPr/>
      <dgm:t>
        <a:bodyPr/>
        <a:lstStyle/>
        <a:p>
          <a:endParaRPr lang="el-GR"/>
        </a:p>
      </dgm:t>
    </dgm:pt>
    <dgm:pt modelId="{6E4CCDD8-DFD3-424E-9271-D2B0B311796F}">
      <dgm:prSet custT="1"/>
      <dgm:spPr/>
      <dgm:t>
        <a:bodyPr/>
        <a:lstStyle/>
        <a:p>
          <a:endParaRPr lang="el-GR" sz="1600" b="1" dirty="0" smtClean="0"/>
        </a:p>
      </dgm:t>
    </dgm:pt>
    <dgm:pt modelId="{7C0CC702-35C9-417B-A076-ECBC5ED130F5}" type="parTrans" cxnId="{CD63C330-8AAF-4B93-8808-DCE4FE6073B3}">
      <dgm:prSet/>
      <dgm:spPr/>
      <dgm:t>
        <a:bodyPr/>
        <a:lstStyle/>
        <a:p>
          <a:endParaRPr lang="el-GR"/>
        </a:p>
      </dgm:t>
    </dgm:pt>
    <dgm:pt modelId="{E2051608-49B5-4A04-B5F1-FF12BB0F721B}" type="sibTrans" cxnId="{CD63C330-8AAF-4B93-8808-DCE4FE6073B3}">
      <dgm:prSet/>
      <dgm:spPr/>
      <dgm:t>
        <a:bodyPr/>
        <a:lstStyle/>
        <a:p>
          <a:endParaRPr lang="el-GR"/>
        </a:p>
      </dgm:t>
    </dgm:pt>
    <dgm:pt modelId="{7C217420-9508-4C53-9D60-42B72E141205}">
      <dgm:prSet custT="1"/>
      <dgm:spPr/>
      <dgm:t>
        <a:bodyPr/>
        <a:lstStyle/>
        <a:p>
          <a:r>
            <a:rPr lang="el-GR" sz="1600" b="1" dirty="0" smtClean="0"/>
            <a:t>Τήρηση των όρων της Υπουργικής Απόφασης Συστήματος Διαχείρισης (ΥΠΑΣΥΔ) του ΕΣΠΑ</a:t>
          </a:r>
          <a:endParaRPr lang="el-GR" sz="1600" b="1" dirty="0"/>
        </a:p>
      </dgm:t>
    </dgm:pt>
    <dgm:pt modelId="{F1FCC81D-C200-44CF-A46A-AF5BBC402A15}" type="parTrans" cxnId="{7DF41849-0BD8-40EB-A66F-2435479F40E8}">
      <dgm:prSet/>
      <dgm:spPr/>
      <dgm:t>
        <a:bodyPr/>
        <a:lstStyle/>
        <a:p>
          <a:endParaRPr lang="el-GR"/>
        </a:p>
      </dgm:t>
    </dgm:pt>
    <dgm:pt modelId="{739E3F41-D406-4EB3-895C-618E502595F5}" type="sibTrans" cxnId="{7DF41849-0BD8-40EB-A66F-2435479F40E8}">
      <dgm:prSet/>
      <dgm:spPr/>
      <dgm:t>
        <a:bodyPr/>
        <a:lstStyle/>
        <a:p>
          <a:endParaRPr lang="el-GR"/>
        </a:p>
      </dgm:t>
    </dgm:pt>
    <dgm:pt modelId="{827C1E4E-DE4D-454B-9163-E98E9FFCAAFC}" type="pres">
      <dgm:prSet presAssocID="{6BA4A6AB-7B22-4814-8651-0BE187458FA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2EEF66E1-7B02-4B8E-BE09-3DD37C3F8232}" type="pres">
      <dgm:prSet presAssocID="{7EBE5117-571D-4BE8-9550-021DDCA00FAB}" presName="linNode" presStyleCnt="0"/>
      <dgm:spPr/>
    </dgm:pt>
    <dgm:pt modelId="{D69290B5-FED9-4FC0-A6D1-1E3F534EE1DB}" type="pres">
      <dgm:prSet presAssocID="{7EBE5117-571D-4BE8-9550-021DDCA00FAB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C8663734-9D9E-4382-A783-837B1FE11B51}" type="pres">
      <dgm:prSet presAssocID="{7EBE5117-571D-4BE8-9550-021DDCA00FAB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97F53B33-1CDD-4518-8F81-C558AA4A15DD}" srcId="{7EBE5117-571D-4BE8-9550-021DDCA00FAB}" destId="{172F1AEA-FCAE-44EE-8D4A-01F9D700427D}" srcOrd="1" destOrd="0" parTransId="{8D055124-6B65-452C-BBCB-239827DA0963}" sibTransId="{4E2668AF-4E2C-4B99-B438-D40DAAF539DB}"/>
    <dgm:cxn modelId="{2F213010-6C5F-46D1-B63C-06DA90CC37F4}" type="presOf" srcId="{7EBE5117-571D-4BE8-9550-021DDCA00FAB}" destId="{D69290B5-FED9-4FC0-A6D1-1E3F534EE1DB}" srcOrd="0" destOrd="0" presId="urn:microsoft.com/office/officeart/2005/8/layout/vList5"/>
    <dgm:cxn modelId="{E8E06726-E5E4-415E-9BB6-84016216E87B}" srcId="{7EBE5117-571D-4BE8-9550-021DDCA00FAB}" destId="{C730138B-804F-4FBD-AB48-848163B51840}" srcOrd="0" destOrd="0" parTransId="{AA704363-B468-4D66-A326-6CDB44220448}" sibTransId="{D217CC15-42FC-47C0-861C-E3CE4E75BF95}"/>
    <dgm:cxn modelId="{EB9D7A59-0FFC-4461-9912-2972D5F40237}" type="presOf" srcId="{C730138B-804F-4FBD-AB48-848163B51840}" destId="{C8663734-9D9E-4382-A783-837B1FE11B51}" srcOrd="0" destOrd="0" presId="urn:microsoft.com/office/officeart/2005/8/layout/vList5"/>
    <dgm:cxn modelId="{9B57A416-9CAF-4888-8CEF-A2FC34302768}" srcId="{7EBE5117-571D-4BE8-9550-021DDCA00FAB}" destId="{D1D3885D-4C9B-4FFE-A412-BD896B3FA950}" srcOrd="2" destOrd="0" parTransId="{1742B8FD-37B8-4D87-9219-0C8DA17C5D60}" sibTransId="{5B1A5808-61C7-4A10-91DD-35154C4D0724}"/>
    <dgm:cxn modelId="{61B5E6DF-D5DA-4AF4-9BB9-B71086726205}" type="presOf" srcId="{6BA4A6AB-7B22-4814-8651-0BE187458FAE}" destId="{827C1E4E-DE4D-454B-9163-E98E9FFCAAFC}" srcOrd="0" destOrd="0" presId="urn:microsoft.com/office/officeart/2005/8/layout/vList5"/>
    <dgm:cxn modelId="{A2D6DE3B-AE3F-4CDF-A4F9-2DCE2849BFA8}" srcId="{6BA4A6AB-7B22-4814-8651-0BE187458FAE}" destId="{7EBE5117-571D-4BE8-9550-021DDCA00FAB}" srcOrd="0" destOrd="0" parTransId="{BA583EB9-CB79-4AFA-B058-36AE5D1F1002}" sibTransId="{9C235BFF-9CA4-4890-B64D-C15D8497F773}"/>
    <dgm:cxn modelId="{7DF41849-0BD8-40EB-A66F-2435479F40E8}" srcId="{7EBE5117-571D-4BE8-9550-021DDCA00FAB}" destId="{7C217420-9508-4C53-9D60-42B72E141205}" srcOrd="4" destOrd="0" parTransId="{F1FCC81D-C200-44CF-A46A-AF5BBC402A15}" sibTransId="{739E3F41-D406-4EB3-895C-618E502595F5}"/>
    <dgm:cxn modelId="{F608B62B-EC0F-40D6-A11D-A6CD7415DB13}" type="presOf" srcId="{D1D3885D-4C9B-4FFE-A412-BD896B3FA950}" destId="{C8663734-9D9E-4382-A783-837B1FE11B51}" srcOrd="0" destOrd="2" presId="urn:microsoft.com/office/officeart/2005/8/layout/vList5"/>
    <dgm:cxn modelId="{FDE5A3FA-AF35-436C-8B93-39DECF3157DB}" type="presOf" srcId="{172F1AEA-FCAE-44EE-8D4A-01F9D700427D}" destId="{C8663734-9D9E-4382-A783-837B1FE11B51}" srcOrd="0" destOrd="1" presId="urn:microsoft.com/office/officeart/2005/8/layout/vList5"/>
    <dgm:cxn modelId="{D9D18921-5AFF-4F68-9C8C-4868DCE6916B}" type="presOf" srcId="{6E4CCDD8-DFD3-424E-9271-D2B0B311796F}" destId="{C8663734-9D9E-4382-A783-837B1FE11B51}" srcOrd="0" destOrd="3" presId="urn:microsoft.com/office/officeart/2005/8/layout/vList5"/>
    <dgm:cxn modelId="{CD63C330-8AAF-4B93-8808-DCE4FE6073B3}" srcId="{7EBE5117-571D-4BE8-9550-021DDCA00FAB}" destId="{6E4CCDD8-DFD3-424E-9271-D2B0B311796F}" srcOrd="3" destOrd="0" parTransId="{7C0CC702-35C9-417B-A076-ECBC5ED130F5}" sibTransId="{E2051608-49B5-4A04-B5F1-FF12BB0F721B}"/>
    <dgm:cxn modelId="{4A7D9178-9F9F-499C-9F81-78B13BFE5A4E}" type="presOf" srcId="{7C217420-9508-4C53-9D60-42B72E141205}" destId="{C8663734-9D9E-4382-A783-837B1FE11B51}" srcOrd="0" destOrd="4" presId="urn:microsoft.com/office/officeart/2005/8/layout/vList5"/>
    <dgm:cxn modelId="{01326F8F-9BBB-46C3-8753-A87150306AFD}" type="presParOf" srcId="{827C1E4E-DE4D-454B-9163-E98E9FFCAAFC}" destId="{2EEF66E1-7B02-4B8E-BE09-3DD37C3F8232}" srcOrd="0" destOrd="0" presId="urn:microsoft.com/office/officeart/2005/8/layout/vList5"/>
    <dgm:cxn modelId="{F06CF84C-739C-4226-9EE6-8EC497BB9B8C}" type="presParOf" srcId="{2EEF66E1-7B02-4B8E-BE09-3DD37C3F8232}" destId="{D69290B5-FED9-4FC0-A6D1-1E3F534EE1DB}" srcOrd="0" destOrd="0" presId="urn:microsoft.com/office/officeart/2005/8/layout/vList5"/>
    <dgm:cxn modelId="{01039CF9-6A5F-4226-974E-579F1B5C040C}" type="presParOf" srcId="{2EEF66E1-7B02-4B8E-BE09-3DD37C3F8232}" destId="{C8663734-9D9E-4382-A783-837B1FE11B51}" srcOrd="1" destOrd="0" presId="urn:microsoft.com/office/officeart/2005/8/layout/vList5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D688663-EC48-483F-BE89-B8D013FCEF5B}" type="doc">
      <dgm:prSet loTypeId="urn:microsoft.com/office/officeart/2005/8/layout/radial3" loCatId="relationship" qsTypeId="urn:microsoft.com/office/officeart/2005/8/quickstyle/3d1" qsCatId="3D" csTypeId="urn:microsoft.com/office/officeart/2005/8/colors/accent2_5" csCatId="accent2" phldr="1"/>
      <dgm:spPr/>
      <dgm:t>
        <a:bodyPr/>
        <a:lstStyle/>
        <a:p>
          <a:endParaRPr lang="el-GR"/>
        </a:p>
      </dgm:t>
    </dgm:pt>
    <dgm:pt modelId="{1484396C-490F-40BB-871C-14D400C998DC}">
      <dgm:prSet phldrT="[Κείμενο]" custT="1"/>
      <dgm:spPr>
        <a:solidFill>
          <a:srgbClr val="FFC000">
            <a:alpha val="30000"/>
          </a:srgbClr>
        </a:solidFill>
      </dgm:spPr>
      <dgm:t>
        <a:bodyPr/>
        <a:lstStyle/>
        <a:p>
          <a:r>
            <a:rPr lang="el-GR" sz="1800" b="1" dirty="0" smtClean="0"/>
            <a:t>Δράσεις :</a:t>
          </a:r>
          <a:endParaRPr lang="el-GR" sz="1800" b="1" dirty="0"/>
        </a:p>
      </dgm:t>
    </dgm:pt>
    <dgm:pt modelId="{4691477D-18D4-4CF5-80E0-2E916EE42ECD}" type="parTrans" cxnId="{11B32450-7A80-4396-9C8D-6ABBDD4601F2}">
      <dgm:prSet/>
      <dgm:spPr/>
      <dgm:t>
        <a:bodyPr/>
        <a:lstStyle/>
        <a:p>
          <a:endParaRPr lang="el-GR"/>
        </a:p>
      </dgm:t>
    </dgm:pt>
    <dgm:pt modelId="{224E2325-6274-49B5-869C-6F69E034C813}" type="sibTrans" cxnId="{11B32450-7A80-4396-9C8D-6ABBDD4601F2}">
      <dgm:prSet/>
      <dgm:spPr/>
      <dgm:t>
        <a:bodyPr/>
        <a:lstStyle/>
        <a:p>
          <a:endParaRPr lang="el-GR"/>
        </a:p>
      </dgm:t>
    </dgm:pt>
    <dgm:pt modelId="{F0CC550B-F7C3-42EB-A0D4-7A90E0116F88}">
      <dgm:prSet phldrT="[Κείμενο]"/>
      <dgm:spPr>
        <a:solidFill>
          <a:srgbClr val="FFC000">
            <a:alpha val="30000"/>
          </a:srgbClr>
        </a:solidFill>
      </dgm:spPr>
      <dgm:t>
        <a:bodyPr/>
        <a:lstStyle/>
        <a:p>
          <a:r>
            <a:rPr lang="el-GR" sz="1600" b="0" dirty="0" smtClean="0"/>
            <a:t>ΕΠΑΝ ΙΙ</a:t>
          </a:r>
          <a:endParaRPr lang="el-GR" sz="1600" b="0" dirty="0"/>
        </a:p>
      </dgm:t>
    </dgm:pt>
    <dgm:pt modelId="{A18C9F21-4D33-4CD8-AAFA-B5F52EF5E0EF}" type="parTrans" cxnId="{C01A97AA-8C8A-4092-8A92-D4B5E86C46F8}">
      <dgm:prSet/>
      <dgm:spPr/>
      <dgm:t>
        <a:bodyPr/>
        <a:lstStyle/>
        <a:p>
          <a:endParaRPr lang="el-GR"/>
        </a:p>
      </dgm:t>
    </dgm:pt>
    <dgm:pt modelId="{525594C9-B944-4091-BBAF-9B143C3B3BB1}" type="sibTrans" cxnId="{C01A97AA-8C8A-4092-8A92-D4B5E86C46F8}">
      <dgm:prSet/>
      <dgm:spPr/>
      <dgm:t>
        <a:bodyPr/>
        <a:lstStyle/>
        <a:p>
          <a:endParaRPr lang="el-GR"/>
        </a:p>
      </dgm:t>
    </dgm:pt>
    <dgm:pt modelId="{99328A7B-FA28-4A21-93A0-AEE7B5F6F1C1}">
      <dgm:prSet phldrT="[Κείμενο]"/>
      <dgm:spPr>
        <a:solidFill>
          <a:srgbClr val="FFC000">
            <a:alpha val="30000"/>
          </a:srgbClr>
        </a:solidFill>
      </dgm:spPr>
      <dgm:t>
        <a:bodyPr/>
        <a:lstStyle/>
        <a:p>
          <a:r>
            <a:rPr lang="el-GR" sz="1600" b="0" dirty="0" smtClean="0"/>
            <a:t>ΠΕΠ</a:t>
          </a:r>
          <a:endParaRPr lang="el-GR" sz="1600" b="0" dirty="0"/>
        </a:p>
      </dgm:t>
    </dgm:pt>
    <dgm:pt modelId="{8519AC2E-BE38-40C0-8914-EF547E8667ED}" type="parTrans" cxnId="{7044131A-7CB6-4BC6-B77D-EB88E391E31C}">
      <dgm:prSet/>
      <dgm:spPr/>
      <dgm:t>
        <a:bodyPr/>
        <a:lstStyle/>
        <a:p>
          <a:endParaRPr lang="el-GR"/>
        </a:p>
      </dgm:t>
    </dgm:pt>
    <dgm:pt modelId="{BBB9B689-ECCD-4E87-93F8-AEE932EF2E6F}" type="sibTrans" cxnId="{7044131A-7CB6-4BC6-B77D-EB88E391E31C}">
      <dgm:prSet/>
      <dgm:spPr/>
      <dgm:t>
        <a:bodyPr/>
        <a:lstStyle/>
        <a:p>
          <a:endParaRPr lang="el-GR"/>
        </a:p>
      </dgm:t>
    </dgm:pt>
    <dgm:pt modelId="{4C5BAFC1-C66B-4583-804B-E9D69D50B9E2}">
      <dgm:prSet phldrT="[Κείμενο]"/>
      <dgm:spPr>
        <a:solidFill>
          <a:srgbClr val="FFC000">
            <a:alpha val="30000"/>
          </a:srgbClr>
        </a:solidFill>
      </dgm:spPr>
      <dgm:t>
        <a:bodyPr/>
        <a:lstStyle/>
        <a:p>
          <a:r>
            <a:rPr lang="el-GR" sz="1600" b="0" dirty="0" smtClean="0"/>
            <a:t>ΕΠΕΑΑ</a:t>
          </a:r>
          <a:endParaRPr lang="el-GR" sz="1600" b="0" dirty="0"/>
        </a:p>
      </dgm:t>
    </dgm:pt>
    <dgm:pt modelId="{EF3A005E-BCA8-4AA6-8173-80F434D52218}" type="parTrans" cxnId="{A5B7B28A-CD81-4CBF-89E8-C453E9948B61}">
      <dgm:prSet/>
      <dgm:spPr/>
      <dgm:t>
        <a:bodyPr/>
        <a:lstStyle/>
        <a:p>
          <a:endParaRPr lang="el-GR"/>
        </a:p>
      </dgm:t>
    </dgm:pt>
    <dgm:pt modelId="{C927169B-BFEA-4AF6-AF80-CEC96286D519}" type="sibTrans" cxnId="{A5B7B28A-CD81-4CBF-89E8-C453E9948B61}">
      <dgm:prSet/>
      <dgm:spPr/>
      <dgm:t>
        <a:bodyPr/>
        <a:lstStyle/>
        <a:p>
          <a:endParaRPr lang="el-GR"/>
        </a:p>
      </dgm:t>
    </dgm:pt>
    <dgm:pt modelId="{238EF75E-4E64-43AC-83F1-C8690BCCBB6A}">
      <dgm:prSet phldrT="[Κείμενο]" custT="1"/>
      <dgm:spPr>
        <a:solidFill>
          <a:schemeClr val="accent6">
            <a:lumMod val="40000"/>
            <a:lumOff val="60000"/>
            <a:alpha val="50000"/>
          </a:schemeClr>
        </a:solidFill>
      </dgm:spPr>
      <dgm:t>
        <a:bodyPr/>
        <a:lstStyle/>
        <a:p>
          <a:r>
            <a:rPr lang="el-GR" sz="2000" b="1" dirty="0" smtClean="0"/>
            <a:t>ΣΤΟΧΟΣ</a:t>
          </a:r>
          <a:r>
            <a:rPr lang="el-GR" sz="1900" dirty="0" smtClean="0"/>
            <a:t>                     </a:t>
          </a:r>
          <a:r>
            <a:rPr lang="el-GR" sz="1800" dirty="0" smtClean="0"/>
            <a:t>- Ανάπτυξη των Μ.Μ.Ε                        -Παροχή Υψηλής Ποιότητας Υπηρεσιών                  -Αποτελεσματική Διαχείριση Ενισχύσεων</a:t>
          </a:r>
          <a:endParaRPr lang="el-GR" sz="1800" dirty="0"/>
        </a:p>
      </dgm:t>
    </dgm:pt>
    <dgm:pt modelId="{B01280A2-F35D-477D-A2B4-3864B1E13D88}" type="parTrans" cxnId="{B7FD6673-8825-4364-AD3B-A781D0FECF9E}">
      <dgm:prSet/>
      <dgm:spPr/>
      <dgm:t>
        <a:bodyPr/>
        <a:lstStyle/>
        <a:p>
          <a:endParaRPr lang="el-GR"/>
        </a:p>
      </dgm:t>
    </dgm:pt>
    <dgm:pt modelId="{2AD142E1-3241-4463-9858-3A8555953BFF}" type="sibTrans" cxnId="{B7FD6673-8825-4364-AD3B-A781D0FECF9E}">
      <dgm:prSet/>
      <dgm:spPr/>
      <dgm:t>
        <a:bodyPr/>
        <a:lstStyle/>
        <a:p>
          <a:endParaRPr lang="el-GR"/>
        </a:p>
      </dgm:t>
    </dgm:pt>
    <dgm:pt modelId="{CAB3AA89-D9DA-47B9-988C-BE9D8F899956}">
      <dgm:prSet phldrT="[Κείμενο]" custT="1"/>
      <dgm:spPr>
        <a:solidFill>
          <a:srgbClr val="FFC000">
            <a:alpha val="40000"/>
          </a:srgbClr>
        </a:solidFill>
      </dgm:spPr>
      <dgm:t>
        <a:bodyPr/>
        <a:lstStyle/>
        <a:p>
          <a:r>
            <a:rPr lang="el-GR" sz="1800" b="1" dirty="0" smtClean="0"/>
            <a:t>Ενισχύονται:</a:t>
          </a:r>
        </a:p>
      </dgm:t>
    </dgm:pt>
    <dgm:pt modelId="{183568DD-D773-4D3A-A4CD-44019B1EE352}" type="parTrans" cxnId="{7973574C-7F5F-4539-A9D3-5ED61B9A9FA7}">
      <dgm:prSet/>
      <dgm:spPr/>
      <dgm:t>
        <a:bodyPr/>
        <a:lstStyle/>
        <a:p>
          <a:endParaRPr lang="el-GR"/>
        </a:p>
      </dgm:t>
    </dgm:pt>
    <dgm:pt modelId="{70D42C0D-384A-4508-95C6-29C42C5C7479}" type="sibTrans" cxnId="{7973574C-7F5F-4539-A9D3-5ED61B9A9FA7}">
      <dgm:prSet/>
      <dgm:spPr/>
      <dgm:t>
        <a:bodyPr/>
        <a:lstStyle/>
        <a:p>
          <a:endParaRPr lang="el-GR"/>
        </a:p>
      </dgm:t>
    </dgm:pt>
    <dgm:pt modelId="{A66A8002-FB9D-4919-BFC0-4E92B8459A9B}">
      <dgm:prSet phldrT="[Κείμενο]" custT="1"/>
      <dgm:spPr>
        <a:solidFill>
          <a:srgbClr val="FFC000">
            <a:alpha val="40000"/>
          </a:srgbClr>
        </a:solidFill>
      </dgm:spPr>
      <dgm:t>
        <a:bodyPr/>
        <a:lstStyle/>
        <a:p>
          <a:r>
            <a:rPr lang="el-GR" sz="1200" dirty="0" smtClean="0"/>
            <a:t>Εκσυγχρονισμό και Βελτίωση της Ανταγωνιστικότητας</a:t>
          </a:r>
        </a:p>
      </dgm:t>
    </dgm:pt>
    <dgm:pt modelId="{5CF079F2-3D62-4A0B-B8F5-B80BFEE82969}" type="parTrans" cxnId="{791AAD64-2331-460C-A3AC-016E55D5EE42}">
      <dgm:prSet/>
      <dgm:spPr/>
      <dgm:t>
        <a:bodyPr/>
        <a:lstStyle/>
        <a:p>
          <a:endParaRPr lang="el-GR"/>
        </a:p>
      </dgm:t>
    </dgm:pt>
    <dgm:pt modelId="{D46ABC04-DADF-43CB-BE1F-723A55E2F2EF}" type="sibTrans" cxnId="{791AAD64-2331-460C-A3AC-016E55D5EE42}">
      <dgm:prSet/>
      <dgm:spPr/>
      <dgm:t>
        <a:bodyPr/>
        <a:lstStyle/>
        <a:p>
          <a:endParaRPr lang="el-GR"/>
        </a:p>
      </dgm:t>
    </dgm:pt>
    <dgm:pt modelId="{95F58BC6-57DB-471B-B5CA-58E38E7BF755}">
      <dgm:prSet phldrT="[Κείμενο]" custT="1"/>
      <dgm:spPr>
        <a:solidFill>
          <a:srgbClr val="FFC000">
            <a:alpha val="40000"/>
          </a:srgbClr>
        </a:solidFill>
      </dgm:spPr>
      <dgm:t>
        <a:bodyPr/>
        <a:lstStyle/>
        <a:p>
          <a:r>
            <a:rPr lang="el-GR" sz="1200" dirty="0" smtClean="0"/>
            <a:t>Αύξηση εξωστρέφειας των επιχειρήσεων</a:t>
          </a:r>
          <a:endParaRPr lang="el-GR" sz="1200" dirty="0"/>
        </a:p>
      </dgm:t>
    </dgm:pt>
    <dgm:pt modelId="{C6EC5DEF-550D-4C98-87D9-ACDB7292EB3C}" type="parTrans" cxnId="{9422EE30-EA3C-42E9-96CE-3A8F8D2B8481}">
      <dgm:prSet/>
      <dgm:spPr/>
      <dgm:t>
        <a:bodyPr/>
        <a:lstStyle/>
        <a:p>
          <a:endParaRPr lang="el-GR"/>
        </a:p>
      </dgm:t>
    </dgm:pt>
    <dgm:pt modelId="{925043AC-BCD5-4A75-999C-A78CB3DCF4A2}" type="sibTrans" cxnId="{9422EE30-EA3C-42E9-96CE-3A8F8D2B8481}">
      <dgm:prSet/>
      <dgm:spPr/>
      <dgm:t>
        <a:bodyPr/>
        <a:lstStyle/>
        <a:p>
          <a:endParaRPr lang="el-GR"/>
        </a:p>
      </dgm:t>
    </dgm:pt>
    <dgm:pt modelId="{E0EECEEB-589D-4099-B5A3-9829F60F2DA5}">
      <dgm:prSet phldrT="[Κείμενο]" custT="1"/>
      <dgm:spPr>
        <a:solidFill>
          <a:srgbClr val="FFC000">
            <a:alpha val="20000"/>
          </a:srgbClr>
        </a:solidFill>
      </dgm:spPr>
      <dgm:t>
        <a:bodyPr/>
        <a:lstStyle/>
        <a:p>
          <a:r>
            <a:rPr lang="el-GR" sz="1400" dirty="0" smtClean="0"/>
            <a:t>Μεταποίηση</a:t>
          </a:r>
        </a:p>
      </dgm:t>
    </dgm:pt>
    <dgm:pt modelId="{3EE2717E-E276-4180-B012-3300DE270F54}" type="parTrans" cxnId="{DB4312B5-B42B-4B51-830C-1D56AA307EC1}">
      <dgm:prSet/>
      <dgm:spPr/>
      <dgm:t>
        <a:bodyPr/>
        <a:lstStyle/>
        <a:p>
          <a:endParaRPr lang="el-GR"/>
        </a:p>
      </dgm:t>
    </dgm:pt>
    <dgm:pt modelId="{057B87EA-7E35-40E6-B749-A72987443981}" type="sibTrans" cxnId="{DB4312B5-B42B-4B51-830C-1D56AA307EC1}">
      <dgm:prSet/>
      <dgm:spPr/>
      <dgm:t>
        <a:bodyPr/>
        <a:lstStyle/>
        <a:p>
          <a:endParaRPr lang="el-GR"/>
        </a:p>
      </dgm:t>
    </dgm:pt>
    <dgm:pt modelId="{A7BAD293-BAAA-4712-B144-E9BE3522DF97}">
      <dgm:prSet phldrT="[Κείμενο]" custT="1"/>
      <dgm:spPr>
        <a:solidFill>
          <a:srgbClr val="FFC000">
            <a:alpha val="20000"/>
          </a:srgbClr>
        </a:solidFill>
      </dgm:spPr>
      <dgm:t>
        <a:bodyPr/>
        <a:lstStyle/>
        <a:p>
          <a:r>
            <a:rPr lang="el-GR" sz="1400" dirty="0" smtClean="0"/>
            <a:t>Τουρισμός</a:t>
          </a:r>
          <a:br>
            <a:rPr lang="el-GR" sz="1400" dirty="0" smtClean="0"/>
          </a:br>
          <a:r>
            <a:rPr lang="el-GR" sz="1400" dirty="0" smtClean="0"/>
            <a:t>Εμπόριο</a:t>
          </a:r>
        </a:p>
      </dgm:t>
    </dgm:pt>
    <dgm:pt modelId="{17150D7F-D5CC-47A2-9C33-FD2FE2068B2E}" type="parTrans" cxnId="{AD66DFF5-D4D7-4D08-8767-DE73F03F481C}">
      <dgm:prSet/>
      <dgm:spPr/>
      <dgm:t>
        <a:bodyPr/>
        <a:lstStyle/>
        <a:p>
          <a:endParaRPr lang="el-GR"/>
        </a:p>
      </dgm:t>
    </dgm:pt>
    <dgm:pt modelId="{04A74B44-957E-4E57-959F-D0F21D3B2BB7}" type="sibTrans" cxnId="{AD66DFF5-D4D7-4D08-8767-DE73F03F481C}">
      <dgm:prSet/>
      <dgm:spPr/>
      <dgm:t>
        <a:bodyPr/>
        <a:lstStyle/>
        <a:p>
          <a:endParaRPr lang="el-GR"/>
        </a:p>
      </dgm:t>
    </dgm:pt>
    <dgm:pt modelId="{4053D2F2-175A-454F-B89B-41D9D2F717F9}">
      <dgm:prSet phldrT="[Κείμενο]" custT="1"/>
      <dgm:spPr>
        <a:solidFill>
          <a:srgbClr val="FFC000">
            <a:alpha val="20000"/>
          </a:srgbClr>
        </a:solidFill>
      </dgm:spPr>
      <dgm:t>
        <a:bodyPr/>
        <a:lstStyle/>
        <a:p>
          <a:r>
            <a:rPr lang="el-GR" sz="1400" dirty="0" smtClean="0"/>
            <a:t>Υπηρεσίες</a:t>
          </a:r>
        </a:p>
      </dgm:t>
    </dgm:pt>
    <dgm:pt modelId="{8E51A292-B3EC-4C5E-A123-AB98E8413E3F}" type="parTrans" cxnId="{3C7FF8F6-0A23-40C8-B942-4E728F526BE7}">
      <dgm:prSet/>
      <dgm:spPr/>
      <dgm:t>
        <a:bodyPr/>
        <a:lstStyle/>
        <a:p>
          <a:endParaRPr lang="el-GR"/>
        </a:p>
      </dgm:t>
    </dgm:pt>
    <dgm:pt modelId="{9430B965-3295-43F3-BDB4-FEC93761D7E0}" type="sibTrans" cxnId="{3C7FF8F6-0A23-40C8-B942-4E728F526BE7}">
      <dgm:prSet/>
      <dgm:spPr/>
      <dgm:t>
        <a:bodyPr/>
        <a:lstStyle/>
        <a:p>
          <a:endParaRPr lang="el-GR"/>
        </a:p>
      </dgm:t>
    </dgm:pt>
    <dgm:pt modelId="{0E2CF2FD-782F-42E4-AD04-9AD28EEDFFBD}">
      <dgm:prSet phldrT="[Κείμενο]" custT="1"/>
      <dgm:spPr>
        <a:solidFill>
          <a:srgbClr val="FFC000">
            <a:alpha val="20000"/>
          </a:srgbClr>
        </a:solidFill>
      </dgm:spPr>
      <dgm:t>
        <a:bodyPr/>
        <a:lstStyle/>
        <a:p>
          <a:r>
            <a:rPr lang="el-GR" sz="1400" dirty="0" smtClean="0"/>
            <a:t>Κατάρτιση Φυσικών Προσώπων</a:t>
          </a:r>
        </a:p>
      </dgm:t>
    </dgm:pt>
    <dgm:pt modelId="{365344A2-7991-48C0-A7DC-562A97C0F1CE}" type="parTrans" cxnId="{ECE7C926-071F-486B-995D-3E6FA6AC5CCC}">
      <dgm:prSet/>
      <dgm:spPr/>
      <dgm:t>
        <a:bodyPr/>
        <a:lstStyle/>
        <a:p>
          <a:endParaRPr lang="el-GR"/>
        </a:p>
      </dgm:t>
    </dgm:pt>
    <dgm:pt modelId="{028A1EF3-C35A-45AE-BA1A-5FF642A75318}" type="sibTrans" cxnId="{ECE7C926-071F-486B-995D-3E6FA6AC5CCC}">
      <dgm:prSet/>
      <dgm:spPr/>
      <dgm:t>
        <a:bodyPr/>
        <a:lstStyle/>
        <a:p>
          <a:endParaRPr lang="el-GR"/>
        </a:p>
      </dgm:t>
    </dgm:pt>
    <dgm:pt modelId="{45F45B9F-CBF9-49D6-9727-F03C40761163}">
      <dgm:prSet phldrT="[Κείμενο]" custT="1"/>
      <dgm:spPr>
        <a:solidFill>
          <a:srgbClr val="FFC000">
            <a:alpha val="20000"/>
          </a:srgbClr>
        </a:solidFill>
      </dgm:spPr>
      <dgm:t>
        <a:bodyPr/>
        <a:lstStyle/>
        <a:p>
          <a:r>
            <a:rPr lang="el-GR" sz="1800" b="1" dirty="0" smtClean="0"/>
            <a:t>Παρεμβάσεις σε:</a:t>
          </a:r>
          <a:endParaRPr lang="el-GR" sz="1800" b="1" dirty="0"/>
        </a:p>
      </dgm:t>
    </dgm:pt>
    <dgm:pt modelId="{E18699A2-1BCA-447D-AAD7-33020995AB95}" type="sibTrans" cxnId="{46AFE7EA-EC37-4E1A-893B-C957AE72E749}">
      <dgm:prSet/>
      <dgm:spPr/>
      <dgm:t>
        <a:bodyPr/>
        <a:lstStyle/>
        <a:p>
          <a:endParaRPr lang="el-GR"/>
        </a:p>
      </dgm:t>
    </dgm:pt>
    <dgm:pt modelId="{1D42ED51-DC73-4D51-BAA5-913387B6A3F5}" type="parTrans" cxnId="{46AFE7EA-EC37-4E1A-893B-C957AE72E749}">
      <dgm:prSet/>
      <dgm:spPr/>
      <dgm:t>
        <a:bodyPr/>
        <a:lstStyle/>
        <a:p>
          <a:endParaRPr lang="el-GR"/>
        </a:p>
      </dgm:t>
    </dgm:pt>
    <dgm:pt modelId="{EC141168-4900-47B6-96D2-D5CD88363AA9}">
      <dgm:prSet phldrT="[Κείμενο]" custT="1"/>
      <dgm:spPr>
        <a:solidFill>
          <a:srgbClr val="FFC000">
            <a:alpha val="40000"/>
          </a:srgbClr>
        </a:solidFill>
      </dgm:spPr>
      <dgm:t>
        <a:bodyPr/>
        <a:lstStyle/>
        <a:p>
          <a:r>
            <a:rPr lang="el-GR" sz="1200" dirty="0" smtClean="0"/>
            <a:t>Ίδρυση νέων επιχειρήσεων</a:t>
          </a:r>
        </a:p>
      </dgm:t>
    </dgm:pt>
    <dgm:pt modelId="{07A492A5-85DA-4882-9CB6-CAD1E79A8099}" type="parTrans" cxnId="{C17F0C81-03BC-4E99-BE14-A033A4F2BD29}">
      <dgm:prSet/>
      <dgm:spPr/>
      <dgm:t>
        <a:bodyPr/>
        <a:lstStyle/>
        <a:p>
          <a:endParaRPr lang="el-GR"/>
        </a:p>
      </dgm:t>
    </dgm:pt>
    <dgm:pt modelId="{0E2DC096-4642-4449-BA0D-AC0703EA8572}" type="sibTrans" cxnId="{C17F0C81-03BC-4E99-BE14-A033A4F2BD29}">
      <dgm:prSet/>
      <dgm:spPr/>
      <dgm:t>
        <a:bodyPr/>
        <a:lstStyle/>
        <a:p>
          <a:endParaRPr lang="el-GR"/>
        </a:p>
      </dgm:t>
    </dgm:pt>
    <dgm:pt modelId="{5093A860-37B6-4ED0-9A45-A341E3895778}">
      <dgm:prSet phldrT="[Κείμενο]" custT="1"/>
      <dgm:spPr>
        <a:solidFill>
          <a:srgbClr val="FFC000">
            <a:alpha val="40000"/>
          </a:srgbClr>
        </a:solidFill>
      </dgm:spPr>
      <dgm:t>
        <a:bodyPr/>
        <a:lstStyle/>
        <a:p>
          <a:r>
            <a:rPr lang="el-GR" sz="1200" dirty="0" smtClean="0"/>
            <a:t>Καινοτομία</a:t>
          </a:r>
          <a:endParaRPr lang="el-GR" sz="1200" dirty="0"/>
        </a:p>
      </dgm:t>
    </dgm:pt>
    <dgm:pt modelId="{3A5652AB-5B6D-42F7-AC12-CE0EA9175C86}" type="parTrans" cxnId="{7FF35F91-AA20-481A-988A-3125C1680FED}">
      <dgm:prSet/>
      <dgm:spPr/>
      <dgm:t>
        <a:bodyPr/>
        <a:lstStyle/>
        <a:p>
          <a:endParaRPr lang="el-GR"/>
        </a:p>
      </dgm:t>
    </dgm:pt>
    <dgm:pt modelId="{92D9668F-B785-492D-8D06-556642D0826D}" type="sibTrans" cxnId="{7FF35F91-AA20-481A-988A-3125C1680FED}">
      <dgm:prSet/>
      <dgm:spPr/>
      <dgm:t>
        <a:bodyPr/>
        <a:lstStyle/>
        <a:p>
          <a:endParaRPr lang="el-GR"/>
        </a:p>
      </dgm:t>
    </dgm:pt>
    <dgm:pt modelId="{C757F5DC-A339-46BE-BFE8-C72B6BCA8FC6}">
      <dgm:prSet phldrT="[Κείμενο]" custT="1"/>
      <dgm:spPr>
        <a:solidFill>
          <a:srgbClr val="FFC000">
            <a:alpha val="40000"/>
          </a:srgbClr>
        </a:solidFill>
      </dgm:spPr>
      <dgm:t>
        <a:bodyPr/>
        <a:lstStyle/>
        <a:p>
          <a:r>
            <a:rPr lang="el-GR" sz="1200" dirty="0" smtClean="0"/>
            <a:t>Επιχειρηματικότητα</a:t>
          </a:r>
          <a:endParaRPr lang="el-GR" sz="1200" dirty="0"/>
        </a:p>
      </dgm:t>
    </dgm:pt>
    <dgm:pt modelId="{7661E7EE-6458-47F1-AECE-4DB0547A5833}" type="parTrans" cxnId="{6891710E-3A43-4BA5-AAC2-BBE2C5E629AF}">
      <dgm:prSet/>
      <dgm:spPr/>
      <dgm:t>
        <a:bodyPr/>
        <a:lstStyle/>
        <a:p>
          <a:endParaRPr lang="el-GR"/>
        </a:p>
      </dgm:t>
    </dgm:pt>
    <dgm:pt modelId="{3C3A4215-AAA6-48FF-AD9A-A2DDD72519BB}" type="sibTrans" cxnId="{6891710E-3A43-4BA5-AAC2-BBE2C5E629AF}">
      <dgm:prSet/>
      <dgm:spPr/>
      <dgm:t>
        <a:bodyPr/>
        <a:lstStyle/>
        <a:p>
          <a:endParaRPr lang="el-GR"/>
        </a:p>
      </dgm:t>
    </dgm:pt>
    <dgm:pt modelId="{8D490466-111F-49E9-9D94-176DC1FF60CB}" type="pres">
      <dgm:prSet presAssocID="{7D688663-EC48-483F-BE89-B8D013FCEF5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22D3F9C2-CD6D-40BD-9D52-DB27360BF1EE}" type="pres">
      <dgm:prSet presAssocID="{7D688663-EC48-483F-BE89-B8D013FCEF5B}" presName="radial" presStyleCnt="0">
        <dgm:presLayoutVars>
          <dgm:animLvl val="ctr"/>
        </dgm:presLayoutVars>
      </dgm:prSet>
      <dgm:spPr/>
    </dgm:pt>
    <dgm:pt modelId="{4CF3F2D5-6BBD-4F16-8B3B-7DB5A6ED0907}" type="pres">
      <dgm:prSet presAssocID="{238EF75E-4E64-43AC-83F1-C8690BCCBB6A}" presName="centerShape" presStyleLbl="vennNode1" presStyleIdx="0" presStyleCnt="4" custLinFactNeighborX="579" custLinFactNeighborY="1228"/>
      <dgm:spPr/>
      <dgm:t>
        <a:bodyPr/>
        <a:lstStyle/>
        <a:p>
          <a:endParaRPr lang="el-GR"/>
        </a:p>
      </dgm:t>
    </dgm:pt>
    <dgm:pt modelId="{ED47A144-D49A-4FB7-96BB-97B571F441B4}" type="pres">
      <dgm:prSet presAssocID="{CAB3AA89-D9DA-47B9-988C-BE9D8F899956}" presName="node" presStyleLbl="vennNode1" presStyleIdx="1" presStyleCnt="4" custScaleX="274297" custScaleY="131021" custRadScaleRad="99331" custRadScaleInc="1518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8A1E887-6A59-4B7F-A49A-8D000EB73359}" type="pres">
      <dgm:prSet presAssocID="{1484396C-490F-40BB-871C-14D400C998DC}" presName="node" presStyleLbl="vennNode1" presStyleIdx="2" presStyleCnt="4" custScaleX="189352" custScaleY="136810" custRadScaleRad="129896" custRadScaleInc="-6109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A4E7A54F-F992-4331-825E-556BC6ED0375}" type="pres">
      <dgm:prSet presAssocID="{45F45B9F-CBF9-49D6-9727-F03C40761163}" presName="node" presStyleLbl="vennNode1" presStyleIdx="3" presStyleCnt="4" custScaleX="168768" custScaleY="149610" custRadScaleRad="115215" custRadScaleInc="3537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9EB4821C-5CFD-4D8A-A00A-CC5E10FCD964}" type="presOf" srcId="{5093A860-37B6-4ED0-9A45-A341E3895778}" destId="{ED47A144-D49A-4FB7-96BB-97B571F441B4}" srcOrd="0" destOrd="4" presId="urn:microsoft.com/office/officeart/2005/8/layout/radial3"/>
    <dgm:cxn modelId="{466494C4-021E-41A2-B8AC-AE2BBAF5C522}" type="presOf" srcId="{4C5BAFC1-C66B-4583-804B-E9D69D50B9E2}" destId="{58A1E887-6A59-4B7F-A49A-8D000EB73359}" srcOrd="0" destOrd="3" presId="urn:microsoft.com/office/officeart/2005/8/layout/radial3"/>
    <dgm:cxn modelId="{A1BA13CC-EAE9-4D71-9A89-2F610EA673E3}" type="presOf" srcId="{E0EECEEB-589D-4099-B5A3-9829F60F2DA5}" destId="{A4E7A54F-F992-4331-825E-556BC6ED0375}" srcOrd="0" destOrd="1" presId="urn:microsoft.com/office/officeart/2005/8/layout/radial3"/>
    <dgm:cxn modelId="{6891710E-3A43-4BA5-AAC2-BBE2C5E629AF}" srcId="{CAB3AA89-D9DA-47B9-988C-BE9D8F899956}" destId="{C757F5DC-A339-46BE-BFE8-C72B6BCA8FC6}" srcOrd="4" destOrd="0" parTransId="{7661E7EE-6458-47F1-AECE-4DB0547A5833}" sibTransId="{3C3A4215-AAA6-48FF-AD9A-A2DDD72519BB}"/>
    <dgm:cxn modelId="{C17F0C81-03BC-4E99-BE14-A033A4F2BD29}" srcId="{CAB3AA89-D9DA-47B9-988C-BE9D8F899956}" destId="{EC141168-4900-47B6-96D2-D5CD88363AA9}" srcOrd="0" destOrd="0" parTransId="{07A492A5-85DA-4882-9CB6-CAD1E79A8099}" sibTransId="{0E2DC096-4642-4449-BA0D-AC0703EA8572}"/>
    <dgm:cxn modelId="{E018DB4A-6295-41BC-98A5-B28D0E82F01B}" type="presOf" srcId="{EC141168-4900-47B6-96D2-D5CD88363AA9}" destId="{ED47A144-D49A-4FB7-96BB-97B571F441B4}" srcOrd="0" destOrd="1" presId="urn:microsoft.com/office/officeart/2005/8/layout/radial3"/>
    <dgm:cxn modelId="{B7FD6673-8825-4364-AD3B-A781D0FECF9E}" srcId="{7D688663-EC48-483F-BE89-B8D013FCEF5B}" destId="{238EF75E-4E64-43AC-83F1-C8690BCCBB6A}" srcOrd="0" destOrd="0" parTransId="{B01280A2-F35D-477D-A2B4-3864B1E13D88}" sibTransId="{2AD142E1-3241-4463-9858-3A8555953BFF}"/>
    <dgm:cxn modelId="{46AFE7EA-EC37-4E1A-893B-C957AE72E749}" srcId="{238EF75E-4E64-43AC-83F1-C8690BCCBB6A}" destId="{45F45B9F-CBF9-49D6-9727-F03C40761163}" srcOrd="2" destOrd="0" parTransId="{1D42ED51-DC73-4D51-BAA5-913387B6A3F5}" sibTransId="{E18699A2-1BCA-447D-AAD7-33020995AB95}"/>
    <dgm:cxn modelId="{791AAD64-2331-460C-A3AC-016E55D5EE42}" srcId="{CAB3AA89-D9DA-47B9-988C-BE9D8F899956}" destId="{A66A8002-FB9D-4919-BFC0-4E92B8459A9B}" srcOrd="1" destOrd="0" parTransId="{5CF079F2-3D62-4A0B-B8F5-B80BFEE82969}" sibTransId="{D46ABC04-DADF-43CB-BE1F-723A55E2F2EF}"/>
    <dgm:cxn modelId="{AD3A1626-4A56-4472-8377-DEEBF6C1E964}" type="presOf" srcId="{95F58BC6-57DB-471B-B5CA-58E38E7BF755}" destId="{ED47A144-D49A-4FB7-96BB-97B571F441B4}" srcOrd="0" destOrd="3" presId="urn:microsoft.com/office/officeart/2005/8/layout/radial3"/>
    <dgm:cxn modelId="{9F45D40A-6697-4A85-9B96-903492EA46E0}" type="presOf" srcId="{7D688663-EC48-483F-BE89-B8D013FCEF5B}" destId="{8D490466-111F-49E9-9D94-176DC1FF60CB}" srcOrd="0" destOrd="0" presId="urn:microsoft.com/office/officeart/2005/8/layout/radial3"/>
    <dgm:cxn modelId="{C01A97AA-8C8A-4092-8A92-D4B5E86C46F8}" srcId="{1484396C-490F-40BB-871C-14D400C998DC}" destId="{F0CC550B-F7C3-42EB-A0D4-7A90E0116F88}" srcOrd="0" destOrd="0" parTransId="{A18C9F21-4D33-4CD8-AAFA-B5F52EF5E0EF}" sibTransId="{525594C9-B944-4091-BBAF-9B143C3B3BB1}"/>
    <dgm:cxn modelId="{A68AD033-152B-4093-AFB7-B5A83E602A87}" type="presOf" srcId="{C757F5DC-A339-46BE-BFE8-C72B6BCA8FC6}" destId="{ED47A144-D49A-4FB7-96BB-97B571F441B4}" srcOrd="0" destOrd="5" presId="urn:microsoft.com/office/officeart/2005/8/layout/radial3"/>
    <dgm:cxn modelId="{ECE7C926-071F-486B-995D-3E6FA6AC5CCC}" srcId="{45F45B9F-CBF9-49D6-9727-F03C40761163}" destId="{0E2CF2FD-782F-42E4-AD04-9AD28EEDFFBD}" srcOrd="3" destOrd="0" parTransId="{365344A2-7991-48C0-A7DC-562A97C0F1CE}" sibTransId="{028A1EF3-C35A-45AE-BA1A-5FF642A75318}"/>
    <dgm:cxn modelId="{A5B7B28A-CD81-4CBF-89E8-C453E9948B61}" srcId="{1484396C-490F-40BB-871C-14D400C998DC}" destId="{4C5BAFC1-C66B-4583-804B-E9D69D50B9E2}" srcOrd="2" destOrd="0" parTransId="{EF3A005E-BCA8-4AA6-8173-80F434D52218}" sibTransId="{C927169B-BFEA-4AF6-AF80-CEC96286D519}"/>
    <dgm:cxn modelId="{26B7E235-E03B-49D2-B449-B86E75BA1721}" type="presOf" srcId="{CAB3AA89-D9DA-47B9-988C-BE9D8F899956}" destId="{ED47A144-D49A-4FB7-96BB-97B571F441B4}" srcOrd="0" destOrd="0" presId="urn:microsoft.com/office/officeart/2005/8/layout/radial3"/>
    <dgm:cxn modelId="{3C7FF8F6-0A23-40C8-B942-4E728F526BE7}" srcId="{45F45B9F-CBF9-49D6-9727-F03C40761163}" destId="{4053D2F2-175A-454F-B89B-41D9D2F717F9}" srcOrd="2" destOrd="0" parTransId="{8E51A292-B3EC-4C5E-A123-AB98E8413E3F}" sibTransId="{9430B965-3295-43F3-BDB4-FEC93761D7E0}"/>
    <dgm:cxn modelId="{AD66DFF5-D4D7-4D08-8767-DE73F03F481C}" srcId="{45F45B9F-CBF9-49D6-9727-F03C40761163}" destId="{A7BAD293-BAAA-4712-B144-E9BE3522DF97}" srcOrd="1" destOrd="0" parTransId="{17150D7F-D5CC-47A2-9C33-FD2FE2068B2E}" sibTransId="{04A74B44-957E-4E57-959F-D0F21D3B2BB7}"/>
    <dgm:cxn modelId="{AF84A2A1-56C5-4334-AFCC-026E4A74A3D5}" type="presOf" srcId="{45F45B9F-CBF9-49D6-9727-F03C40761163}" destId="{A4E7A54F-F992-4331-825E-556BC6ED0375}" srcOrd="0" destOrd="0" presId="urn:microsoft.com/office/officeart/2005/8/layout/radial3"/>
    <dgm:cxn modelId="{DB4312B5-B42B-4B51-830C-1D56AA307EC1}" srcId="{45F45B9F-CBF9-49D6-9727-F03C40761163}" destId="{E0EECEEB-589D-4099-B5A3-9829F60F2DA5}" srcOrd="0" destOrd="0" parTransId="{3EE2717E-E276-4180-B012-3300DE270F54}" sibTransId="{057B87EA-7E35-40E6-B749-A72987443981}"/>
    <dgm:cxn modelId="{9BC361F4-D52F-4502-8DE3-3046B59D0472}" type="presOf" srcId="{A66A8002-FB9D-4919-BFC0-4E92B8459A9B}" destId="{ED47A144-D49A-4FB7-96BB-97B571F441B4}" srcOrd="0" destOrd="2" presId="urn:microsoft.com/office/officeart/2005/8/layout/radial3"/>
    <dgm:cxn modelId="{4F6F3D5D-ED00-4B3B-8957-81F3336FB154}" type="presOf" srcId="{0E2CF2FD-782F-42E4-AD04-9AD28EEDFFBD}" destId="{A4E7A54F-F992-4331-825E-556BC6ED0375}" srcOrd="0" destOrd="4" presId="urn:microsoft.com/office/officeart/2005/8/layout/radial3"/>
    <dgm:cxn modelId="{7973574C-7F5F-4539-A9D3-5ED61B9A9FA7}" srcId="{238EF75E-4E64-43AC-83F1-C8690BCCBB6A}" destId="{CAB3AA89-D9DA-47B9-988C-BE9D8F899956}" srcOrd="0" destOrd="0" parTransId="{183568DD-D773-4D3A-A4CD-44019B1EE352}" sibTransId="{70D42C0D-384A-4508-95C6-29C42C5C7479}"/>
    <dgm:cxn modelId="{360971AC-6347-4FCA-9E9B-479812767F5D}" type="presOf" srcId="{1484396C-490F-40BB-871C-14D400C998DC}" destId="{58A1E887-6A59-4B7F-A49A-8D000EB73359}" srcOrd="0" destOrd="0" presId="urn:microsoft.com/office/officeart/2005/8/layout/radial3"/>
    <dgm:cxn modelId="{34DA2A16-5ADE-4C00-AB66-386F83C2A451}" type="presOf" srcId="{4053D2F2-175A-454F-B89B-41D9D2F717F9}" destId="{A4E7A54F-F992-4331-825E-556BC6ED0375}" srcOrd="0" destOrd="3" presId="urn:microsoft.com/office/officeart/2005/8/layout/radial3"/>
    <dgm:cxn modelId="{7044131A-7CB6-4BC6-B77D-EB88E391E31C}" srcId="{1484396C-490F-40BB-871C-14D400C998DC}" destId="{99328A7B-FA28-4A21-93A0-AEE7B5F6F1C1}" srcOrd="1" destOrd="0" parTransId="{8519AC2E-BE38-40C0-8914-EF547E8667ED}" sibTransId="{BBB9B689-ECCD-4E87-93F8-AEE932EF2E6F}"/>
    <dgm:cxn modelId="{9422EE30-EA3C-42E9-96CE-3A8F8D2B8481}" srcId="{CAB3AA89-D9DA-47B9-988C-BE9D8F899956}" destId="{95F58BC6-57DB-471B-B5CA-58E38E7BF755}" srcOrd="2" destOrd="0" parTransId="{C6EC5DEF-550D-4C98-87D9-ACDB7292EB3C}" sibTransId="{925043AC-BCD5-4A75-999C-A78CB3DCF4A2}"/>
    <dgm:cxn modelId="{C07DA82F-A44E-4D1F-B39C-B428F26E2186}" type="presOf" srcId="{F0CC550B-F7C3-42EB-A0D4-7A90E0116F88}" destId="{58A1E887-6A59-4B7F-A49A-8D000EB73359}" srcOrd="0" destOrd="1" presId="urn:microsoft.com/office/officeart/2005/8/layout/radial3"/>
    <dgm:cxn modelId="{11B32450-7A80-4396-9C8D-6ABBDD4601F2}" srcId="{238EF75E-4E64-43AC-83F1-C8690BCCBB6A}" destId="{1484396C-490F-40BB-871C-14D400C998DC}" srcOrd="1" destOrd="0" parTransId="{4691477D-18D4-4CF5-80E0-2E916EE42ECD}" sibTransId="{224E2325-6274-49B5-869C-6F69E034C813}"/>
    <dgm:cxn modelId="{7FF35F91-AA20-481A-988A-3125C1680FED}" srcId="{CAB3AA89-D9DA-47B9-988C-BE9D8F899956}" destId="{5093A860-37B6-4ED0-9A45-A341E3895778}" srcOrd="3" destOrd="0" parTransId="{3A5652AB-5B6D-42F7-AC12-CE0EA9175C86}" sibTransId="{92D9668F-B785-492D-8D06-556642D0826D}"/>
    <dgm:cxn modelId="{EDE78943-B85C-4019-9A7B-309688E2F556}" type="presOf" srcId="{A7BAD293-BAAA-4712-B144-E9BE3522DF97}" destId="{A4E7A54F-F992-4331-825E-556BC6ED0375}" srcOrd="0" destOrd="2" presId="urn:microsoft.com/office/officeart/2005/8/layout/radial3"/>
    <dgm:cxn modelId="{52EB51CF-448D-4F16-A600-6B63376E3504}" type="presOf" srcId="{238EF75E-4E64-43AC-83F1-C8690BCCBB6A}" destId="{4CF3F2D5-6BBD-4F16-8B3B-7DB5A6ED0907}" srcOrd="0" destOrd="0" presId="urn:microsoft.com/office/officeart/2005/8/layout/radial3"/>
    <dgm:cxn modelId="{15DDBB81-4253-4437-8F66-EA263A756F03}" type="presOf" srcId="{99328A7B-FA28-4A21-93A0-AEE7B5F6F1C1}" destId="{58A1E887-6A59-4B7F-A49A-8D000EB73359}" srcOrd="0" destOrd="2" presId="urn:microsoft.com/office/officeart/2005/8/layout/radial3"/>
    <dgm:cxn modelId="{F93003BF-2A6A-44A6-9739-249A8F28D727}" type="presParOf" srcId="{8D490466-111F-49E9-9D94-176DC1FF60CB}" destId="{22D3F9C2-CD6D-40BD-9D52-DB27360BF1EE}" srcOrd="0" destOrd="0" presId="urn:microsoft.com/office/officeart/2005/8/layout/radial3"/>
    <dgm:cxn modelId="{A6EDB600-52EE-48C9-BF68-9DCC3FAF780C}" type="presParOf" srcId="{22D3F9C2-CD6D-40BD-9D52-DB27360BF1EE}" destId="{4CF3F2D5-6BBD-4F16-8B3B-7DB5A6ED0907}" srcOrd="0" destOrd="0" presId="urn:microsoft.com/office/officeart/2005/8/layout/radial3"/>
    <dgm:cxn modelId="{EE1C9E13-B4AE-4701-8C0E-CF15014AC909}" type="presParOf" srcId="{22D3F9C2-CD6D-40BD-9D52-DB27360BF1EE}" destId="{ED47A144-D49A-4FB7-96BB-97B571F441B4}" srcOrd="1" destOrd="0" presId="urn:microsoft.com/office/officeart/2005/8/layout/radial3"/>
    <dgm:cxn modelId="{F0BBFB03-09B0-42D8-82C0-0E433AB1FB79}" type="presParOf" srcId="{22D3F9C2-CD6D-40BD-9D52-DB27360BF1EE}" destId="{58A1E887-6A59-4B7F-A49A-8D000EB73359}" srcOrd="2" destOrd="0" presId="urn:microsoft.com/office/officeart/2005/8/layout/radial3"/>
    <dgm:cxn modelId="{A7039DC3-7800-4377-BFB5-05739ABEDAF3}" type="presParOf" srcId="{22D3F9C2-CD6D-40BD-9D52-DB27360BF1EE}" destId="{A4E7A54F-F992-4331-825E-556BC6ED0375}" srcOrd="3" destOrd="0" presId="urn:microsoft.com/office/officeart/2005/8/layout/radial3"/>
  </dgm:cxnLst>
  <dgm:bg/>
  <dgm:whole/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3009DF78-2EE5-4E48-BD88-7DADA720FA0A}" type="doc">
      <dgm:prSet loTypeId="urn:microsoft.com/office/officeart/2005/8/layout/radial3" loCatId="cycle" qsTypeId="urn:microsoft.com/office/officeart/2005/8/quickstyle/simple4" qsCatId="simple" csTypeId="urn:microsoft.com/office/officeart/2005/8/colors/accent2_4" csCatId="accent2" phldr="1"/>
      <dgm:spPr/>
      <dgm:t>
        <a:bodyPr/>
        <a:lstStyle/>
        <a:p>
          <a:endParaRPr lang="el-GR"/>
        </a:p>
      </dgm:t>
    </dgm:pt>
    <dgm:pt modelId="{BCF497D2-0266-464A-A7F4-CF9044D3EE70}">
      <dgm:prSet phldrT="[Κείμενο]"/>
      <dgm:spPr>
        <a:solidFill>
          <a:srgbClr val="FFC000"/>
        </a:solidFill>
      </dgm:spPr>
      <dgm:t>
        <a:bodyPr/>
        <a:lstStyle/>
        <a:p>
          <a:r>
            <a:rPr lang="el-GR" dirty="0" smtClean="0"/>
            <a:t>ΕΦΕΠΑΕ</a:t>
          </a:r>
          <a:endParaRPr lang="el-GR" dirty="0"/>
        </a:p>
      </dgm:t>
    </dgm:pt>
    <dgm:pt modelId="{1636A873-7085-4A31-A708-085607FE7F27}" type="parTrans" cxnId="{B6DB6A0D-005B-4C8E-BDA7-A72BB1D0BA8C}">
      <dgm:prSet/>
      <dgm:spPr/>
      <dgm:t>
        <a:bodyPr/>
        <a:lstStyle/>
        <a:p>
          <a:endParaRPr lang="el-GR"/>
        </a:p>
      </dgm:t>
    </dgm:pt>
    <dgm:pt modelId="{F6BD194C-933F-42E9-9550-ECFCBE63BB47}" type="sibTrans" cxnId="{B6DB6A0D-005B-4C8E-BDA7-A72BB1D0BA8C}">
      <dgm:prSet/>
      <dgm:spPr/>
      <dgm:t>
        <a:bodyPr/>
        <a:lstStyle/>
        <a:p>
          <a:endParaRPr lang="el-GR"/>
        </a:p>
      </dgm:t>
    </dgm:pt>
    <dgm:pt modelId="{789C32B4-470B-4AD7-9523-27392E29FCC2}">
      <dgm:prSet phldrT="[Κείμενο]"/>
      <dgm:spPr>
        <a:solidFill>
          <a:srgbClr val="00B0F0"/>
        </a:solidFill>
      </dgm:spPr>
      <dgm:t>
        <a:bodyPr/>
        <a:lstStyle/>
        <a:p>
          <a:r>
            <a:rPr lang="el-GR" dirty="0" smtClean="0"/>
            <a:t>Συμβολή στην Ανάπτυξη 3δις €</a:t>
          </a:r>
          <a:endParaRPr lang="el-GR" dirty="0"/>
        </a:p>
      </dgm:t>
    </dgm:pt>
    <dgm:pt modelId="{1F119816-3216-4F08-B5BB-7B06F3EC387E}" type="parTrans" cxnId="{14ED615A-450D-4CAC-AE93-7AA20DB32F14}">
      <dgm:prSet/>
      <dgm:spPr/>
      <dgm:t>
        <a:bodyPr/>
        <a:lstStyle/>
        <a:p>
          <a:endParaRPr lang="el-GR"/>
        </a:p>
      </dgm:t>
    </dgm:pt>
    <dgm:pt modelId="{1140F386-D4A6-4720-83A8-E89855E78BF5}" type="sibTrans" cxnId="{14ED615A-450D-4CAC-AE93-7AA20DB32F14}">
      <dgm:prSet/>
      <dgm:spPr/>
      <dgm:t>
        <a:bodyPr/>
        <a:lstStyle/>
        <a:p>
          <a:endParaRPr lang="el-GR"/>
        </a:p>
      </dgm:t>
    </dgm:pt>
    <dgm:pt modelId="{1B0DA678-167C-4DD4-A3C0-81B2A96C6073}">
      <dgm:prSet phldrT="[Κείμενο]"/>
      <dgm:spPr>
        <a:solidFill>
          <a:srgbClr val="00B0F0"/>
        </a:solidFill>
      </dgm:spPr>
      <dgm:t>
        <a:bodyPr/>
        <a:lstStyle/>
        <a:p>
          <a:r>
            <a:rPr lang="el-GR" dirty="0" smtClean="0"/>
            <a:t> Αξιολόγηση 50.132 Επενδυτικών Σχεδίων </a:t>
          </a:r>
          <a:endParaRPr lang="el-GR" dirty="0"/>
        </a:p>
      </dgm:t>
    </dgm:pt>
    <dgm:pt modelId="{4BCA788B-ED7C-4A06-BBF1-B14516944D75}" type="parTrans" cxnId="{CCDDC3C8-407F-4526-A978-8B3F91D5D553}">
      <dgm:prSet/>
      <dgm:spPr/>
      <dgm:t>
        <a:bodyPr/>
        <a:lstStyle/>
        <a:p>
          <a:endParaRPr lang="el-GR"/>
        </a:p>
      </dgm:t>
    </dgm:pt>
    <dgm:pt modelId="{CF136520-46FF-479B-B497-AC23574F66BB}" type="sibTrans" cxnId="{CCDDC3C8-407F-4526-A978-8B3F91D5D553}">
      <dgm:prSet/>
      <dgm:spPr/>
      <dgm:t>
        <a:bodyPr/>
        <a:lstStyle/>
        <a:p>
          <a:endParaRPr lang="el-GR"/>
        </a:p>
      </dgm:t>
    </dgm:pt>
    <dgm:pt modelId="{0460464E-57C5-4C8F-A153-8B776589E29A}">
      <dgm:prSet phldrT="[Κείμενο]"/>
      <dgm:spPr>
        <a:solidFill>
          <a:srgbClr val="00B0F0"/>
        </a:solidFill>
      </dgm:spPr>
      <dgm:t>
        <a:bodyPr/>
        <a:lstStyle/>
        <a:p>
          <a:r>
            <a:rPr lang="el-GR" dirty="0" smtClean="0"/>
            <a:t>26.196 Ωφελούμενες Επιχειρήσεις</a:t>
          </a:r>
          <a:endParaRPr lang="el-GR" dirty="0"/>
        </a:p>
      </dgm:t>
    </dgm:pt>
    <dgm:pt modelId="{BDC9638E-1A5C-45B5-9F3F-818EE407E50C}" type="parTrans" cxnId="{BD9A7B97-84B3-4D93-91A2-53C54158A46F}">
      <dgm:prSet/>
      <dgm:spPr/>
      <dgm:t>
        <a:bodyPr/>
        <a:lstStyle/>
        <a:p>
          <a:endParaRPr lang="el-GR"/>
        </a:p>
      </dgm:t>
    </dgm:pt>
    <dgm:pt modelId="{178331CE-1A23-4A43-82B2-11FCF192A63F}" type="sibTrans" cxnId="{BD9A7B97-84B3-4D93-91A2-53C54158A46F}">
      <dgm:prSet/>
      <dgm:spPr/>
      <dgm:t>
        <a:bodyPr/>
        <a:lstStyle/>
        <a:p>
          <a:endParaRPr lang="el-GR"/>
        </a:p>
      </dgm:t>
    </dgm:pt>
    <dgm:pt modelId="{04980C6F-257E-48B2-B8F8-B9790E590E00}">
      <dgm:prSet phldrT="[Κείμενο]"/>
      <dgm:spPr>
        <a:solidFill>
          <a:srgbClr val="00B0F0"/>
        </a:solidFill>
      </dgm:spPr>
      <dgm:t>
        <a:bodyPr/>
        <a:lstStyle/>
        <a:p>
          <a:r>
            <a:rPr lang="el-GR" dirty="0" smtClean="0"/>
            <a:t>Συμβολή στην ίδρυση Νέων Επιχειρήσεων</a:t>
          </a:r>
          <a:endParaRPr lang="el-GR" dirty="0"/>
        </a:p>
      </dgm:t>
    </dgm:pt>
    <dgm:pt modelId="{077A1E4F-19C7-4331-8184-13FBC041EE7F}" type="parTrans" cxnId="{E46A6B51-984E-40D5-9BED-61CAFDF99AD6}">
      <dgm:prSet/>
      <dgm:spPr/>
      <dgm:t>
        <a:bodyPr/>
        <a:lstStyle/>
        <a:p>
          <a:endParaRPr lang="el-GR"/>
        </a:p>
      </dgm:t>
    </dgm:pt>
    <dgm:pt modelId="{4D95917C-7190-4A50-8A9F-5DE08555484F}" type="sibTrans" cxnId="{E46A6B51-984E-40D5-9BED-61CAFDF99AD6}">
      <dgm:prSet/>
      <dgm:spPr/>
      <dgm:t>
        <a:bodyPr/>
        <a:lstStyle/>
        <a:p>
          <a:endParaRPr lang="el-GR"/>
        </a:p>
      </dgm:t>
    </dgm:pt>
    <dgm:pt modelId="{7201A83A-32C7-4740-8198-3A7AD26B899D}">
      <dgm:prSet phldrT="[Κείμενο]"/>
      <dgm:spPr>
        <a:solidFill>
          <a:srgbClr val="00B0F0"/>
        </a:solidFill>
      </dgm:spPr>
      <dgm:t>
        <a:bodyPr/>
        <a:lstStyle/>
        <a:p>
          <a:r>
            <a:rPr lang="el-GR" dirty="0" smtClean="0"/>
            <a:t>Επιτυχής Διαχείριση 15 Δράσεων</a:t>
          </a:r>
          <a:endParaRPr lang="el-GR" dirty="0"/>
        </a:p>
      </dgm:t>
    </dgm:pt>
    <dgm:pt modelId="{7EA92392-A90E-45E0-9409-D490FBC60004}" type="parTrans" cxnId="{DF712186-A1C0-4354-B913-E3345190F085}">
      <dgm:prSet/>
      <dgm:spPr/>
      <dgm:t>
        <a:bodyPr/>
        <a:lstStyle/>
        <a:p>
          <a:endParaRPr lang="el-GR"/>
        </a:p>
      </dgm:t>
    </dgm:pt>
    <dgm:pt modelId="{2D712C5D-B5F8-4BCB-8638-025444E96D62}" type="sibTrans" cxnId="{DF712186-A1C0-4354-B913-E3345190F085}">
      <dgm:prSet/>
      <dgm:spPr/>
      <dgm:t>
        <a:bodyPr/>
        <a:lstStyle/>
        <a:p>
          <a:endParaRPr lang="el-GR"/>
        </a:p>
      </dgm:t>
    </dgm:pt>
    <dgm:pt modelId="{DA503EC5-EB3B-4FAE-97BF-B7672B18E858}" type="pres">
      <dgm:prSet presAssocID="{3009DF78-2EE5-4E48-BD88-7DADA720FA0A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C6093838-1606-4F01-9306-E49F501DA87D}" type="pres">
      <dgm:prSet presAssocID="{3009DF78-2EE5-4E48-BD88-7DADA720FA0A}" presName="radial" presStyleCnt="0">
        <dgm:presLayoutVars>
          <dgm:animLvl val="ctr"/>
        </dgm:presLayoutVars>
      </dgm:prSet>
      <dgm:spPr/>
    </dgm:pt>
    <dgm:pt modelId="{9B049976-75C3-429F-BC98-7338B9902B4A}" type="pres">
      <dgm:prSet presAssocID="{BCF497D2-0266-464A-A7F4-CF9044D3EE70}" presName="centerShape" presStyleLbl="vennNode1" presStyleIdx="0" presStyleCnt="6" custLinFactNeighborX="-1195" custLinFactNeighborY="744"/>
      <dgm:spPr/>
      <dgm:t>
        <a:bodyPr/>
        <a:lstStyle/>
        <a:p>
          <a:endParaRPr lang="el-GR"/>
        </a:p>
      </dgm:t>
    </dgm:pt>
    <dgm:pt modelId="{13E020B5-7186-4F67-AC7A-1A1E4D699F47}" type="pres">
      <dgm:prSet presAssocID="{789C32B4-470B-4AD7-9523-27392E29FCC2}" presName="node" presStyleLbl="vennNode1" presStyleIdx="1" presStyleCnt="6" custScaleX="207564" custRadScaleRad="100756" custRadScaleInc="408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E47B706-8B52-4AFC-8F8B-77C4564C8901}" type="pres">
      <dgm:prSet presAssocID="{1B0DA678-167C-4DD4-A3C0-81B2A96C6073}" presName="node" presStyleLbl="vennNode1" presStyleIdx="2" presStyleCnt="6" custScaleX="167647" custRadScaleRad="123335" custRadScaleInc="877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022AD50D-EC5E-478D-B004-0601925792DB}" type="pres">
      <dgm:prSet presAssocID="{0460464E-57C5-4C8F-A153-8B776589E29A}" presName="node" presStyleLbl="vennNode1" presStyleIdx="3" presStyleCnt="6" custScaleX="170117" custRadScaleRad="119197" custRadScaleInc="-13976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D8CA38CF-0811-4F1E-8C61-E8ECD9852698}" type="pres">
      <dgm:prSet presAssocID="{04980C6F-257E-48B2-B8F8-B9790E590E00}" presName="node" presStyleLbl="vennNode1" presStyleIdx="4" presStyleCnt="6" custScaleX="167428" custRadScaleRad="120085" custRadScaleInc="1811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FFA084C-8624-4141-B06A-D87294A97066}" type="pres">
      <dgm:prSet presAssocID="{7201A83A-32C7-4740-8198-3A7AD26B899D}" presName="node" presStyleLbl="vennNode1" presStyleIdx="5" presStyleCnt="6" custScaleX="164958" custRadScaleRad="119138" custRadScaleInc="-5457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CCDDC3C8-407F-4526-A978-8B3F91D5D553}" srcId="{BCF497D2-0266-464A-A7F4-CF9044D3EE70}" destId="{1B0DA678-167C-4DD4-A3C0-81B2A96C6073}" srcOrd="1" destOrd="0" parTransId="{4BCA788B-ED7C-4A06-BBF1-B14516944D75}" sibTransId="{CF136520-46FF-479B-B497-AC23574F66BB}"/>
    <dgm:cxn modelId="{DF712186-A1C0-4354-B913-E3345190F085}" srcId="{BCF497D2-0266-464A-A7F4-CF9044D3EE70}" destId="{7201A83A-32C7-4740-8198-3A7AD26B899D}" srcOrd="4" destOrd="0" parTransId="{7EA92392-A90E-45E0-9409-D490FBC60004}" sibTransId="{2D712C5D-B5F8-4BCB-8638-025444E96D62}"/>
    <dgm:cxn modelId="{3DE1C70C-379C-4353-B163-F96679D1D6F9}" type="presOf" srcId="{0460464E-57C5-4C8F-A153-8B776589E29A}" destId="{022AD50D-EC5E-478D-B004-0601925792DB}" srcOrd="0" destOrd="0" presId="urn:microsoft.com/office/officeart/2005/8/layout/radial3"/>
    <dgm:cxn modelId="{D8B64E08-BAED-4DC2-8278-182C38659072}" type="presOf" srcId="{789C32B4-470B-4AD7-9523-27392E29FCC2}" destId="{13E020B5-7186-4F67-AC7A-1A1E4D699F47}" srcOrd="0" destOrd="0" presId="urn:microsoft.com/office/officeart/2005/8/layout/radial3"/>
    <dgm:cxn modelId="{E1064541-64F2-42EB-BCE0-7D1D48F2FA4A}" type="presOf" srcId="{7201A83A-32C7-4740-8198-3A7AD26B899D}" destId="{7FFA084C-8624-4141-B06A-D87294A97066}" srcOrd="0" destOrd="0" presId="urn:microsoft.com/office/officeart/2005/8/layout/radial3"/>
    <dgm:cxn modelId="{EDB32844-19E1-46F2-A417-9BC7578DCE3B}" type="presOf" srcId="{1B0DA678-167C-4DD4-A3C0-81B2A96C6073}" destId="{7E47B706-8B52-4AFC-8F8B-77C4564C8901}" srcOrd="0" destOrd="0" presId="urn:microsoft.com/office/officeart/2005/8/layout/radial3"/>
    <dgm:cxn modelId="{A9393096-1695-492B-9D78-9097F6EA9960}" type="presOf" srcId="{04980C6F-257E-48B2-B8F8-B9790E590E00}" destId="{D8CA38CF-0811-4F1E-8C61-E8ECD9852698}" srcOrd="0" destOrd="0" presId="urn:microsoft.com/office/officeart/2005/8/layout/radial3"/>
    <dgm:cxn modelId="{7B00B707-455A-4442-B5B4-0A1F6BA515B2}" type="presOf" srcId="{BCF497D2-0266-464A-A7F4-CF9044D3EE70}" destId="{9B049976-75C3-429F-BC98-7338B9902B4A}" srcOrd="0" destOrd="0" presId="urn:microsoft.com/office/officeart/2005/8/layout/radial3"/>
    <dgm:cxn modelId="{E46A6B51-984E-40D5-9BED-61CAFDF99AD6}" srcId="{BCF497D2-0266-464A-A7F4-CF9044D3EE70}" destId="{04980C6F-257E-48B2-B8F8-B9790E590E00}" srcOrd="3" destOrd="0" parTransId="{077A1E4F-19C7-4331-8184-13FBC041EE7F}" sibTransId="{4D95917C-7190-4A50-8A9F-5DE08555484F}"/>
    <dgm:cxn modelId="{F0BC92A7-1490-400F-94AD-52BA47B56099}" type="presOf" srcId="{3009DF78-2EE5-4E48-BD88-7DADA720FA0A}" destId="{DA503EC5-EB3B-4FAE-97BF-B7672B18E858}" srcOrd="0" destOrd="0" presId="urn:microsoft.com/office/officeart/2005/8/layout/radial3"/>
    <dgm:cxn modelId="{B6DB6A0D-005B-4C8E-BDA7-A72BB1D0BA8C}" srcId="{3009DF78-2EE5-4E48-BD88-7DADA720FA0A}" destId="{BCF497D2-0266-464A-A7F4-CF9044D3EE70}" srcOrd="0" destOrd="0" parTransId="{1636A873-7085-4A31-A708-085607FE7F27}" sibTransId="{F6BD194C-933F-42E9-9550-ECFCBE63BB47}"/>
    <dgm:cxn modelId="{BD9A7B97-84B3-4D93-91A2-53C54158A46F}" srcId="{BCF497D2-0266-464A-A7F4-CF9044D3EE70}" destId="{0460464E-57C5-4C8F-A153-8B776589E29A}" srcOrd="2" destOrd="0" parTransId="{BDC9638E-1A5C-45B5-9F3F-818EE407E50C}" sibTransId="{178331CE-1A23-4A43-82B2-11FCF192A63F}"/>
    <dgm:cxn modelId="{14ED615A-450D-4CAC-AE93-7AA20DB32F14}" srcId="{BCF497D2-0266-464A-A7F4-CF9044D3EE70}" destId="{789C32B4-470B-4AD7-9523-27392E29FCC2}" srcOrd="0" destOrd="0" parTransId="{1F119816-3216-4F08-B5BB-7B06F3EC387E}" sibTransId="{1140F386-D4A6-4720-83A8-E89855E78BF5}"/>
    <dgm:cxn modelId="{C93154E6-21AC-45F5-BCE6-F9506B53DA9D}" type="presParOf" srcId="{DA503EC5-EB3B-4FAE-97BF-B7672B18E858}" destId="{C6093838-1606-4F01-9306-E49F501DA87D}" srcOrd="0" destOrd="0" presId="urn:microsoft.com/office/officeart/2005/8/layout/radial3"/>
    <dgm:cxn modelId="{44FB85AE-EBF7-4044-BFD7-476D8A754111}" type="presParOf" srcId="{C6093838-1606-4F01-9306-E49F501DA87D}" destId="{9B049976-75C3-429F-BC98-7338B9902B4A}" srcOrd="0" destOrd="0" presId="urn:microsoft.com/office/officeart/2005/8/layout/radial3"/>
    <dgm:cxn modelId="{AACFE43B-2F90-4FDA-8231-6CCD00985D28}" type="presParOf" srcId="{C6093838-1606-4F01-9306-E49F501DA87D}" destId="{13E020B5-7186-4F67-AC7A-1A1E4D699F47}" srcOrd="1" destOrd="0" presId="urn:microsoft.com/office/officeart/2005/8/layout/radial3"/>
    <dgm:cxn modelId="{EBD62D0D-FE1A-42F8-A53E-874F796ACB6B}" type="presParOf" srcId="{C6093838-1606-4F01-9306-E49F501DA87D}" destId="{7E47B706-8B52-4AFC-8F8B-77C4564C8901}" srcOrd="2" destOrd="0" presId="urn:microsoft.com/office/officeart/2005/8/layout/radial3"/>
    <dgm:cxn modelId="{0AA769C0-1450-4238-A461-16FCAFF2357C}" type="presParOf" srcId="{C6093838-1606-4F01-9306-E49F501DA87D}" destId="{022AD50D-EC5E-478D-B004-0601925792DB}" srcOrd="3" destOrd="0" presId="urn:microsoft.com/office/officeart/2005/8/layout/radial3"/>
    <dgm:cxn modelId="{A90B889F-47DB-4AD0-B30A-23714107104D}" type="presParOf" srcId="{C6093838-1606-4F01-9306-E49F501DA87D}" destId="{D8CA38CF-0811-4F1E-8C61-E8ECD9852698}" srcOrd="4" destOrd="0" presId="urn:microsoft.com/office/officeart/2005/8/layout/radial3"/>
    <dgm:cxn modelId="{2234E793-9D46-4D00-9271-079A0567D5FB}" type="presParOf" srcId="{C6093838-1606-4F01-9306-E49F501DA87D}" destId="{7FFA084C-8624-4141-B06A-D87294A97066}" srcOrd="5" destOrd="0" presId="urn:microsoft.com/office/officeart/2005/8/layout/radial3"/>
  </dgm:cxnLst>
  <dgm:bg/>
  <dgm:whole/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EC4380E2-2AA1-4167-9EBF-DC25765164EA}" type="doc">
      <dgm:prSet loTypeId="urn:microsoft.com/office/officeart/2005/8/layout/vList5" loCatId="list" qsTypeId="urn:microsoft.com/office/officeart/2005/8/quickstyle/3d2" qsCatId="3D" csTypeId="urn:microsoft.com/office/officeart/2005/8/colors/accent2_5" csCatId="accent2" phldr="1"/>
      <dgm:spPr/>
      <dgm:t>
        <a:bodyPr/>
        <a:lstStyle/>
        <a:p>
          <a:endParaRPr lang="el-GR"/>
        </a:p>
      </dgm:t>
    </dgm:pt>
    <dgm:pt modelId="{4B1EDAFB-A229-4D46-9EE4-907A826BDB4F}">
      <dgm:prSet phldrT="[Κείμενο]" custT="1"/>
      <dgm:spPr>
        <a:gradFill rotWithShape="0">
          <a:gsLst>
            <a:gs pos="0">
              <a:srgbClr val="00B050"/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el-GR" sz="1800" b="1" u="none" dirty="0" smtClean="0"/>
            <a:t>Ανθρώπινο Δυναμικό </a:t>
          </a:r>
        </a:p>
      </dgm:t>
    </dgm:pt>
    <dgm:pt modelId="{E225929D-EFA2-44AE-B07C-0D3449842581}" type="parTrans" cxnId="{5EA7D83B-85A6-4649-ABEF-EF964785E97B}">
      <dgm:prSet/>
      <dgm:spPr/>
      <dgm:t>
        <a:bodyPr/>
        <a:lstStyle/>
        <a:p>
          <a:endParaRPr lang="el-GR"/>
        </a:p>
      </dgm:t>
    </dgm:pt>
    <dgm:pt modelId="{9736210E-12A8-4A29-AD05-3D8CE50495BB}" type="sibTrans" cxnId="{5EA7D83B-85A6-4649-ABEF-EF964785E97B}">
      <dgm:prSet/>
      <dgm:spPr/>
      <dgm:t>
        <a:bodyPr/>
        <a:lstStyle/>
        <a:p>
          <a:endParaRPr lang="el-GR"/>
        </a:p>
      </dgm:t>
    </dgm:pt>
    <dgm:pt modelId="{13D748C2-79B7-4C2E-9F5A-6950D546875E}">
      <dgm:prSet custT="1"/>
      <dgm:spPr/>
      <dgm:t>
        <a:bodyPr/>
        <a:lstStyle/>
        <a:p>
          <a:r>
            <a:rPr lang="el-GR" sz="1600" b="1" u="sng" dirty="0" smtClean="0"/>
            <a:t>Ο ΕΦΕΠΑΕ απασχολεί 350 έμπειρα στελέχη.</a:t>
          </a:r>
          <a:endParaRPr lang="en-US" sz="1600" b="1" u="sng" dirty="0" smtClean="0"/>
        </a:p>
      </dgm:t>
    </dgm:pt>
    <dgm:pt modelId="{A8A74366-B77A-4003-92AC-B6A1B0C3251E}" type="parTrans" cxnId="{50B9E461-3997-4700-83BF-5FB06C373A48}">
      <dgm:prSet/>
      <dgm:spPr/>
      <dgm:t>
        <a:bodyPr/>
        <a:lstStyle/>
        <a:p>
          <a:endParaRPr lang="el-GR"/>
        </a:p>
      </dgm:t>
    </dgm:pt>
    <dgm:pt modelId="{59533432-0537-440E-BBAD-0DF25B3F2751}" type="sibTrans" cxnId="{50B9E461-3997-4700-83BF-5FB06C373A48}">
      <dgm:prSet/>
      <dgm:spPr/>
      <dgm:t>
        <a:bodyPr/>
        <a:lstStyle/>
        <a:p>
          <a:endParaRPr lang="el-GR"/>
        </a:p>
      </dgm:t>
    </dgm:pt>
    <dgm:pt modelId="{5703ED6F-0B08-4DC6-BE01-1B998697C0A5}">
      <dgm:prSet custT="1"/>
      <dgm:spPr/>
      <dgm:t>
        <a:bodyPr/>
        <a:lstStyle/>
        <a:p>
          <a:r>
            <a:rPr lang="el-GR" sz="1200" b="1" dirty="0" smtClean="0"/>
            <a:t>Απόφοιτοι ΑΕΙ – ΤΕΙ (85%)</a:t>
          </a:r>
          <a:endParaRPr lang="en-US" sz="1200" b="1" dirty="0" smtClean="0"/>
        </a:p>
      </dgm:t>
    </dgm:pt>
    <dgm:pt modelId="{E6084F99-F9E0-4C85-8837-D8611CC2CEC0}" type="parTrans" cxnId="{A136C2EC-68F6-4E84-8421-413C6916B9F0}">
      <dgm:prSet/>
      <dgm:spPr/>
      <dgm:t>
        <a:bodyPr/>
        <a:lstStyle/>
        <a:p>
          <a:endParaRPr lang="el-GR"/>
        </a:p>
      </dgm:t>
    </dgm:pt>
    <dgm:pt modelId="{A2DE76D9-C6B5-4A13-A8E2-C691BBBA177E}" type="sibTrans" cxnId="{A136C2EC-68F6-4E84-8421-413C6916B9F0}">
      <dgm:prSet/>
      <dgm:spPr/>
      <dgm:t>
        <a:bodyPr/>
        <a:lstStyle/>
        <a:p>
          <a:endParaRPr lang="el-GR"/>
        </a:p>
      </dgm:t>
    </dgm:pt>
    <dgm:pt modelId="{819E0627-1236-43F1-A6D4-743A7EF15B02}">
      <dgm:prSet custT="1"/>
      <dgm:spPr/>
      <dgm:t>
        <a:bodyPr/>
        <a:lstStyle/>
        <a:p>
          <a:r>
            <a:rPr lang="el-GR" sz="1600" b="1" u="sng" dirty="0" smtClean="0"/>
            <a:t>Σπουδές </a:t>
          </a:r>
          <a:endParaRPr lang="en-US" sz="1600" b="1" u="sng" dirty="0" smtClean="0"/>
        </a:p>
      </dgm:t>
    </dgm:pt>
    <dgm:pt modelId="{AF1094BD-F8D9-437C-91D8-E3BCC3656B2C}" type="parTrans" cxnId="{FF43F5FA-F199-4221-A486-E5386B463239}">
      <dgm:prSet/>
      <dgm:spPr/>
      <dgm:t>
        <a:bodyPr/>
        <a:lstStyle/>
        <a:p>
          <a:endParaRPr lang="el-GR"/>
        </a:p>
      </dgm:t>
    </dgm:pt>
    <dgm:pt modelId="{221F4E2F-3497-457D-BB81-B3A3160CB004}" type="sibTrans" cxnId="{FF43F5FA-F199-4221-A486-E5386B463239}">
      <dgm:prSet/>
      <dgm:spPr/>
      <dgm:t>
        <a:bodyPr/>
        <a:lstStyle/>
        <a:p>
          <a:endParaRPr lang="el-GR"/>
        </a:p>
      </dgm:t>
    </dgm:pt>
    <dgm:pt modelId="{EE862394-A944-454E-896F-B5AC3C857E75}">
      <dgm:prSet custT="1"/>
      <dgm:spPr/>
      <dgm:t>
        <a:bodyPr/>
        <a:lstStyle/>
        <a:p>
          <a:endParaRPr lang="en-US" sz="1800" b="1" dirty="0" smtClean="0"/>
        </a:p>
      </dgm:t>
    </dgm:pt>
    <dgm:pt modelId="{1EDE1761-A7F7-4C60-BA55-4482C8166CB5}" type="parTrans" cxnId="{620B3DF1-05FD-4436-BA88-9509B8D68F94}">
      <dgm:prSet/>
      <dgm:spPr/>
      <dgm:t>
        <a:bodyPr/>
        <a:lstStyle/>
        <a:p>
          <a:endParaRPr lang="el-GR"/>
        </a:p>
      </dgm:t>
    </dgm:pt>
    <dgm:pt modelId="{B47D464A-CAA0-4FDA-81A5-0E53EC16E9CF}" type="sibTrans" cxnId="{620B3DF1-05FD-4436-BA88-9509B8D68F94}">
      <dgm:prSet/>
      <dgm:spPr/>
      <dgm:t>
        <a:bodyPr/>
        <a:lstStyle/>
        <a:p>
          <a:endParaRPr lang="el-GR"/>
        </a:p>
      </dgm:t>
    </dgm:pt>
    <dgm:pt modelId="{287AECDF-1F5F-4C32-B602-D1CFC85C26F0}">
      <dgm:prSet custT="1"/>
      <dgm:spPr/>
      <dgm:t>
        <a:bodyPr/>
        <a:lstStyle/>
        <a:p>
          <a:r>
            <a:rPr lang="el-GR" sz="1200" b="1" dirty="0" smtClean="0"/>
            <a:t>Κάτοχοι Μεταπτυχιακών – Διδακτορικών Διπλωμάτων (30% των παραπάνω)</a:t>
          </a:r>
        </a:p>
      </dgm:t>
    </dgm:pt>
    <dgm:pt modelId="{1185110A-20E3-47CC-AC25-001C21F15B07}" type="parTrans" cxnId="{D500AF0B-98D6-4AEA-BF89-80AA5332683B}">
      <dgm:prSet/>
      <dgm:spPr/>
      <dgm:t>
        <a:bodyPr/>
        <a:lstStyle/>
        <a:p>
          <a:endParaRPr lang="el-GR"/>
        </a:p>
      </dgm:t>
    </dgm:pt>
    <dgm:pt modelId="{DD8302E2-CE4B-4BC3-97C2-ACC696DEE417}" type="sibTrans" cxnId="{D500AF0B-98D6-4AEA-BF89-80AA5332683B}">
      <dgm:prSet/>
      <dgm:spPr/>
      <dgm:t>
        <a:bodyPr/>
        <a:lstStyle/>
        <a:p>
          <a:endParaRPr lang="el-GR"/>
        </a:p>
      </dgm:t>
    </dgm:pt>
    <dgm:pt modelId="{267E876A-F0CE-4727-A6A1-964D6F19F488}">
      <dgm:prSet custT="1"/>
      <dgm:spPr/>
      <dgm:t>
        <a:bodyPr/>
        <a:lstStyle/>
        <a:p>
          <a:r>
            <a:rPr lang="el-GR" sz="1800" b="1" u="sng" dirty="0" smtClean="0"/>
            <a:t> </a:t>
          </a:r>
          <a:r>
            <a:rPr lang="el-GR" sz="1600" b="1" u="sng" dirty="0" smtClean="0"/>
            <a:t>Ειδικότητες  </a:t>
          </a:r>
          <a:endParaRPr lang="en-US" sz="1600" b="1" u="sng" dirty="0" smtClean="0"/>
        </a:p>
      </dgm:t>
    </dgm:pt>
    <dgm:pt modelId="{3329F780-B633-4EFF-97C5-34752FED5903}" type="sibTrans" cxnId="{DE5D8FD5-EE98-4977-8F21-EDBC2F1E3623}">
      <dgm:prSet/>
      <dgm:spPr/>
      <dgm:t>
        <a:bodyPr/>
        <a:lstStyle/>
        <a:p>
          <a:endParaRPr lang="el-GR"/>
        </a:p>
      </dgm:t>
    </dgm:pt>
    <dgm:pt modelId="{982032DA-3CC8-4E41-B131-A2B33EE8810C}" type="parTrans" cxnId="{DE5D8FD5-EE98-4977-8F21-EDBC2F1E3623}">
      <dgm:prSet/>
      <dgm:spPr/>
      <dgm:t>
        <a:bodyPr/>
        <a:lstStyle/>
        <a:p>
          <a:endParaRPr lang="el-GR"/>
        </a:p>
      </dgm:t>
    </dgm:pt>
    <dgm:pt modelId="{F1FBD026-06E3-4F67-9054-BD3017EE52B9}">
      <dgm:prSet custT="1"/>
      <dgm:spPr/>
      <dgm:t>
        <a:bodyPr/>
        <a:lstStyle/>
        <a:p>
          <a:r>
            <a:rPr lang="el-GR" sz="1200" b="1" dirty="0" smtClean="0"/>
            <a:t>Μηχανικοί </a:t>
          </a:r>
          <a:endParaRPr lang="en-US" sz="1200" b="1" dirty="0" smtClean="0"/>
        </a:p>
      </dgm:t>
    </dgm:pt>
    <dgm:pt modelId="{91E244E2-D01E-4DF8-8BFC-A21AC1707D23}" type="parTrans" cxnId="{83E15DD6-8E85-47D9-9227-86949776A519}">
      <dgm:prSet/>
      <dgm:spPr/>
      <dgm:t>
        <a:bodyPr/>
        <a:lstStyle/>
        <a:p>
          <a:endParaRPr lang="el-GR"/>
        </a:p>
      </dgm:t>
    </dgm:pt>
    <dgm:pt modelId="{7EF74E42-4B3C-47CD-9843-CFB9AC106D4F}" type="sibTrans" cxnId="{83E15DD6-8E85-47D9-9227-86949776A519}">
      <dgm:prSet/>
      <dgm:spPr/>
      <dgm:t>
        <a:bodyPr/>
        <a:lstStyle/>
        <a:p>
          <a:endParaRPr lang="el-GR"/>
        </a:p>
      </dgm:t>
    </dgm:pt>
    <dgm:pt modelId="{9E49FFA2-75F9-4B75-80C0-AE8C1FAD0161}">
      <dgm:prSet custT="1"/>
      <dgm:spPr/>
      <dgm:t>
        <a:bodyPr/>
        <a:lstStyle/>
        <a:p>
          <a:r>
            <a:rPr lang="el-GR" sz="1200" b="1" dirty="0" smtClean="0"/>
            <a:t>Οικονομολόγοι</a:t>
          </a:r>
          <a:endParaRPr lang="en-US" sz="1200" b="1" dirty="0" smtClean="0"/>
        </a:p>
      </dgm:t>
    </dgm:pt>
    <dgm:pt modelId="{A245BC8D-9BEF-446F-A6DF-DD867A5BDA62}" type="parTrans" cxnId="{DBD0B93E-4A70-432E-AE04-897F3C482E26}">
      <dgm:prSet/>
      <dgm:spPr/>
      <dgm:t>
        <a:bodyPr/>
        <a:lstStyle/>
        <a:p>
          <a:endParaRPr lang="el-GR"/>
        </a:p>
      </dgm:t>
    </dgm:pt>
    <dgm:pt modelId="{BE2507BF-9BDE-4EF6-B805-5597854066C7}" type="sibTrans" cxnId="{DBD0B93E-4A70-432E-AE04-897F3C482E26}">
      <dgm:prSet/>
      <dgm:spPr/>
      <dgm:t>
        <a:bodyPr/>
        <a:lstStyle/>
        <a:p>
          <a:endParaRPr lang="el-GR"/>
        </a:p>
      </dgm:t>
    </dgm:pt>
    <dgm:pt modelId="{B22C6D7B-61E9-4CDF-B2C9-0CDE9A5BE868}">
      <dgm:prSet custT="1"/>
      <dgm:spPr/>
      <dgm:t>
        <a:bodyPr/>
        <a:lstStyle/>
        <a:p>
          <a:r>
            <a:rPr lang="el-GR" sz="1200" b="1" dirty="0" smtClean="0"/>
            <a:t>Δικηγόροι</a:t>
          </a:r>
          <a:endParaRPr lang="en-US" sz="1200" b="1" dirty="0" smtClean="0"/>
        </a:p>
      </dgm:t>
    </dgm:pt>
    <dgm:pt modelId="{7F5EDCB0-CDE7-4EB6-80F9-4FD8E9465C6D}" type="parTrans" cxnId="{8C33A853-8E3D-4434-A79F-D830A7D901F7}">
      <dgm:prSet/>
      <dgm:spPr/>
      <dgm:t>
        <a:bodyPr/>
        <a:lstStyle/>
        <a:p>
          <a:endParaRPr lang="el-GR"/>
        </a:p>
      </dgm:t>
    </dgm:pt>
    <dgm:pt modelId="{A17092B4-0760-4D71-9917-37E34ECF159E}" type="sibTrans" cxnId="{8C33A853-8E3D-4434-A79F-D830A7D901F7}">
      <dgm:prSet/>
      <dgm:spPr/>
      <dgm:t>
        <a:bodyPr/>
        <a:lstStyle/>
        <a:p>
          <a:endParaRPr lang="el-GR"/>
        </a:p>
      </dgm:t>
    </dgm:pt>
    <dgm:pt modelId="{C8EA226B-88FA-4D2D-A1B1-BC3C60BA338E}">
      <dgm:prSet custT="1"/>
      <dgm:spPr/>
      <dgm:t>
        <a:bodyPr/>
        <a:lstStyle/>
        <a:p>
          <a:r>
            <a:rPr lang="el-GR" sz="1200" b="1" dirty="0" smtClean="0"/>
            <a:t>Προγραμματιστές</a:t>
          </a:r>
          <a:endParaRPr lang="en-US" sz="1200" b="1" dirty="0" smtClean="0"/>
        </a:p>
      </dgm:t>
    </dgm:pt>
    <dgm:pt modelId="{2D7365C5-06FE-44A9-B206-0A00DDB187A3}" type="parTrans" cxnId="{0BCC312A-BD07-4D66-BB85-E2C2707AA219}">
      <dgm:prSet/>
      <dgm:spPr/>
      <dgm:t>
        <a:bodyPr/>
        <a:lstStyle/>
        <a:p>
          <a:endParaRPr lang="el-GR"/>
        </a:p>
      </dgm:t>
    </dgm:pt>
    <dgm:pt modelId="{03E139CD-C122-4A22-A371-F3ED8F3DF45B}" type="sibTrans" cxnId="{0BCC312A-BD07-4D66-BB85-E2C2707AA219}">
      <dgm:prSet/>
      <dgm:spPr/>
      <dgm:t>
        <a:bodyPr/>
        <a:lstStyle/>
        <a:p>
          <a:endParaRPr lang="el-GR"/>
        </a:p>
      </dgm:t>
    </dgm:pt>
    <dgm:pt modelId="{E6C8D29E-CDCF-48CD-A2D0-55B475DB369B}">
      <dgm:prSet custT="1"/>
      <dgm:spPr/>
      <dgm:t>
        <a:bodyPr/>
        <a:lstStyle/>
        <a:p>
          <a:r>
            <a:rPr lang="el-GR" sz="1200" b="1" dirty="0" smtClean="0"/>
            <a:t>Στελέχη της Πληροφορικής</a:t>
          </a:r>
          <a:endParaRPr lang="en-US" sz="1200" b="1" dirty="0" smtClean="0"/>
        </a:p>
      </dgm:t>
    </dgm:pt>
    <dgm:pt modelId="{C2F2DE20-FCCE-40EB-B5E8-6628E489E028}" type="parTrans" cxnId="{36247ADA-912D-4311-B5DD-65650150BA43}">
      <dgm:prSet/>
      <dgm:spPr/>
      <dgm:t>
        <a:bodyPr/>
        <a:lstStyle/>
        <a:p>
          <a:endParaRPr lang="el-GR"/>
        </a:p>
      </dgm:t>
    </dgm:pt>
    <dgm:pt modelId="{02938F81-3178-4242-8A85-DD0D3473CD55}" type="sibTrans" cxnId="{36247ADA-912D-4311-B5DD-65650150BA43}">
      <dgm:prSet/>
      <dgm:spPr/>
      <dgm:t>
        <a:bodyPr/>
        <a:lstStyle/>
        <a:p>
          <a:endParaRPr lang="el-GR"/>
        </a:p>
      </dgm:t>
    </dgm:pt>
    <dgm:pt modelId="{F0813651-EE84-4D1A-AE81-3329AE03B8C5}">
      <dgm:prSet custT="1"/>
      <dgm:spPr/>
      <dgm:t>
        <a:bodyPr/>
        <a:lstStyle/>
        <a:p>
          <a:r>
            <a:rPr lang="el-GR" sz="1600" b="1" u="sng" dirty="0" smtClean="0"/>
            <a:t>Ο ΕΦΕΠΑΕ διαθέτει 20ετή Επιχειρησιακή Τεχνογνωσία.</a:t>
          </a:r>
          <a:endParaRPr lang="en-US" sz="1600" b="1" u="sng" dirty="0" smtClean="0"/>
        </a:p>
      </dgm:t>
    </dgm:pt>
    <dgm:pt modelId="{95FDC847-6955-4B84-A27B-8F999E87AB6E}" type="parTrans" cxnId="{B57540EB-2FF9-4A63-A8AD-29F814033FD3}">
      <dgm:prSet/>
      <dgm:spPr/>
      <dgm:t>
        <a:bodyPr/>
        <a:lstStyle/>
        <a:p>
          <a:endParaRPr lang="el-GR"/>
        </a:p>
      </dgm:t>
    </dgm:pt>
    <dgm:pt modelId="{322C717B-5C3C-4D28-9799-5ED73C7B833C}" type="sibTrans" cxnId="{B57540EB-2FF9-4A63-A8AD-29F814033FD3}">
      <dgm:prSet/>
      <dgm:spPr/>
      <dgm:t>
        <a:bodyPr/>
        <a:lstStyle/>
        <a:p>
          <a:endParaRPr lang="el-GR"/>
        </a:p>
      </dgm:t>
    </dgm:pt>
    <dgm:pt modelId="{F70A3C0E-A9E0-4DAC-87C2-0BDD03F26BC2}">
      <dgm:prSet custT="1"/>
      <dgm:spPr/>
      <dgm:t>
        <a:bodyPr/>
        <a:lstStyle/>
        <a:p>
          <a:endParaRPr lang="en-US" sz="1800" b="1" u="sng" dirty="0" smtClean="0"/>
        </a:p>
      </dgm:t>
    </dgm:pt>
    <dgm:pt modelId="{7A7DD0A1-911B-4D0D-895A-93C2F279E9E6}" type="parTrans" cxnId="{CCC0E58B-C96C-465E-B5C5-FF74C0539D30}">
      <dgm:prSet/>
      <dgm:spPr/>
      <dgm:t>
        <a:bodyPr/>
        <a:lstStyle/>
        <a:p>
          <a:endParaRPr lang="el-GR"/>
        </a:p>
      </dgm:t>
    </dgm:pt>
    <dgm:pt modelId="{5D1C6D3F-7902-4470-BDE5-4DF17AC02BC6}" type="sibTrans" cxnId="{CCC0E58B-C96C-465E-B5C5-FF74C0539D30}">
      <dgm:prSet/>
      <dgm:spPr/>
      <dgm:t>
        <a:bodyPr/>
        <a:lstStyle/>
        <a:p>
          <a:endParaRPr lang="el-GR"/>
        </a:p>
      </dgm:t>
    </dgm:pt>
    <dgm:pt modelId="{41F1CCFE-0066-4134-8F8E-B670932A2577}">
      <dgm:prSet custT="1"/>
      <dgm:spPr/>
      <dgm:t>
        <a:bodyPr/>
        <a:lstStyle/>
        <a:p>
          <a:endParaRPr lang="el-GR" sz="1200" b="1" dirty="0" smtClean="0"/>
        </a:p>
      </dgm:t>
    </dgm:pt>
    <dgm:pt modelId="{789133D5-3B81-4534-8890-114B8D0C36C5}" type="parTrans" cxnId="{74039CED-8E53-41E3-9E4E-1D0AF4E22127}">
      <dgm:prSet/>
      <dgm:spPr/>
      <dgm:t>
        <a:bodyPr/>
        <a:lstStyle/>
        <a:p>
          <a:endParaRPr lang="el-GR"/>
        </a:p>
      </dgm:t>
    </dgm:pt>
    <dgm:pt modelId="{42A957F3-BDAE-4082-9EBD-A1DE2E9995B5}" type="sibTrans" cxnId="{74039CED-8E53-41E3-9E4E-1D0AF4E22127}">
      <dgm:prSet/>
      <dgm:spPr/>
      <dgm:t>
        <a:bodyPr/>
        <a:lstStyle/>
        <a:p>
          <a:endParaRPr lang="el-GR"/>
        </a:p>
      </dgm:t>
    </dgm:pt>
    <dgm:pt modelId="{9CEAB70E-B1E9-45AF-AFCE-A6681EDE6276}">
      <dgm:prSet custT="1"/>
      <dgm:spPr/>
      <dgm:t>
        <a:bodyPr/>
        <a:lstStyle/>
        <a:p>
          <a:r>
            <a:rPr lang="el-GR" sz="1200" b="1" u="none" dirty="0" smtClean="0"/>
            <a:t>Η Κεντρική Μονάδα του ΕΦΕΠΑΕ απασχολεί 20 έμπειρα στελέχη που υποβοηθούν το έργο των Εταίρων.</a:t>
          </a:r>
          <a:endParaRPr lang="en-US" sz="1200" b="1" u="none" dirty="0" smtClean="0"/>
        </a:p>
      </dgm:t>
    </dgm:pt>
    <dgm:pt modelId="{C396D7A1-2AB8-4BFE-BB9F-157FCFD94C9D}" type="parTrans" cxnId="{8C4BE6FF-D8FF-42F2-9D72-75FA82B869D0}">
      <dgm:prSet/>
      <dgm:spPr/>
      <dgm:t>
        <a:bodyPr/>
        <a:lstStyle/>
        <a:p>
          <a:endParaRPr lang="el-GR"/>
        </a:p>
      </dgm:t>
    </dgm:pt>
    <dgm:pt modelId="{02FDC708-DA19-447D-9C15-41B24A32A3E0}" type="sibTrans" cxnId="{8C4BE6FF-D8FF-42F2-9D72-75FA82B869D0}">
      <dgm:prSet/>
      <dgm:spPr/>
      <dgm:t>
        <a:bodyPr/>
        <a:lstStyle/>
        <a:p>
          <a:endParaRPr lang="el-GR"/>
        </a:p>
      </dgm:t>
    </dgm:pt>
    <dgm:pt modelId="{C6343DB0-27C5-4308-8BD2-D6E3B72B05C3}" type="pres">
      <dgm:prSet presAssocID="{EC4380E2-2AA1-4167-9EBF-DC25765164E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7362523A-FF78-480E-A6D2-B2E675E6F132}" type="pres">
      <dgm:prSet presAssocID="{4B1EDAFB-A229-4D46-9EE4-907A826BDB4F}" presName="linNode" presStyleCnt="0"/>
      <dgm:spPr/>
    </dgm:pt>
    <dgm:pt modelId="{C128A615-91F3-4FF4-9DE2-B920BABEDC61}" type="pres">
      <dgm:prSet presAssocID="{4B1EDAFB-A229-4D46-9EE4-907A826BDB4F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E64F0615-1501-43CC-96DC-331159E4C0DD}" type="pres">
      <dgm:prSet presAssocID="{4B1EDAFB-A229-4D46-9EE4-907A826BDB4F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138EFD68-506A-435D-AD87-F18A85D37D93}" type="presOf" srcId="{E6C8D29E-CDCF-48CD-A2D0-55B475DB369B}" destId="{E64F0615-1501-43CC-96DC-331159E4C0DD}" srcOrd="0" destOrd="12" presId="urn:microsoft.com/office/officeart/2005/8/layout/vList5"/>
    <dgm:cxn modelId="{8C33A853-8E3D-4434-A79F-D830A7D901F7}" srcId="{267E876A-F0CE-4727-A6A1-964D6F19F488}" destId="{B22C6D7B-61E9-4CDF-B2C9-0CDE9A5BE868}" srcOrd="2" destOrd="0" parTransId="{7F5EDCB0-CDE7-4EB6-80F9-4FD8E9465C6D}" sibTransId="{A17092B4-0760-4D71-9917-37E34ECF159E}"/>
    <dgm:cxn modelId="{D500AF0B-98D6-4AEA-BF89-80AA5332683B}" srcId="{819E0627-1236-43F1-A6D4-743A7EF15B02}" destId="{287AECDF-1F5F-4C32-B602-D1CFC85C26F0}" srcOrd="1" destOrd="0" parTransId="{1185110A-20E3-47CC-AC25-001C21F15B07}" sibTransId="{DD8302E2-CE4B-4BC3-97C2-ACC696DEE417}"/>
    <dgm:cxn modelId="{9E0DEC2F-F417-4757-BFAA-6B031DF4CEFE}" type="presOf" srcId="{819E0627-1236-43F1-A6D4-743A7EF15B02}" destId="{E64F0615-1501-43CC-96DC-331159E4C0DD}" srcOrd="0" destOrd="3" presId="urn:microsoft.com/office/officeart/2005/8/layout/vList5"/>
    <dgm:cxn modelId="{7727A721-DF60-4491-8847-42A98BE75C92}" type="presOf" srcId="{4B1EDAFB-A229-4D46-9EE4-907A826BDB4F}" destId="{C128A615-91F3-4FF4-9DE2-B920BABEDC61}" srcOrd="0" destOrd="0" presId="urn:microsoft.com/office/officeart/2005/8/layout/vList5"/>
    <dgm:cxn modelId="{FC7AF163-354A-4203-A966-8469EFF1A848}" type="presOf" srcId="{267E876A-F0CE-4727-A6A1-964D6F19F488}" destId="{E64F0615-1501-43CC-96DC-331159E4C0DD}" srcOrd="0" destOrd="7" presId="urn:microsoft.com/office/officeart/2005/8/layout/vList5"/>
    <dgm:cxn modelId="{5EA7D83B-85A6-4649-ABEF-EF964785E97B}" srcId="{EC4380E2-2AA1-4167-9EBF-DC25765164EA}" destId="{4B1EDAFB-A229-4D46-9EE4-907A826BDB4F}" srcOrd="0" destOrd="0" parTransId="{E225929D-EFA2-44AE-B07C-0D3449842581}" sibTransId="{9736210E-12A8-4A29-AD05-3D8CE50495BB}"/>
    <dgm:cxn modelId="{CCC0E58B-C96C-465E-B5C5-FF74C0539D30}" srcId="{4B1EDAFB-A229-4D46-9EE4-907A826BDB4F}" destId="{F70A3C0E-A9E0-4DAC-87C2-0BDD03F26BC2}" srcOrd="4" destOrd="0" parTransId="{7A7DD0A1-911B-4D0D-895A-93C2F279E9E6}" sibTransId="{5D1C6D3F-7902-4470-BDE5-4DF17AC02BC6}"/>
    <dgm:cxn modelId="{36CBE5FE-0B1E-4FD4-8F5D-C0A939B58C63}" type="presOf" srcId="{F70A3C0E-A9E0-4DAC-87C2-0BDD03F26BC2}" destId="{E64F0615-1501-43CC-96DC-331159E4C0DD}" srcOrd="0" destOrd="13" presId="urn:microsoft.com/office/officeart/2005/8/layout/vList5"/>
    <dgm:cxn modelId="{7CB24176-3BBC-47F9-98D8-DD1E574F7EC2}" type="presOf" srcId="{5703ED6F-0B08-4DC6-BE01-1B998697C0A5}" destId="{E64F0615-1501-43CC-96DC-331159E4C0DD}" srcOrd="0" destOrd="4" presId="urn:microsoft.com/office/officeart/2005/8/layout/vList5"/>
    <dgm:cxn modelId="{B57540EB-2FF9-4A63-A8AD-29F814033FD3}" srcId="{4B1EDAFB-A229-4D46-9EE4-907A826BDB4F}" destId="{F0813651-EE84-4D1A-AE81-3329AE03B8C5}" srcOrd="5" destOrd="0" parTransId="{95FDC847-6955-4B84-A27B-8F999E87AB6E}" sibTransId="{322C717B-5C3C-4D28-9799-5ED73C7B833C}"/>
    <dgm:cxn modelId="{F2A95D02-9221-4D61-9B64-5F8556BE17A3}" type="presOf" srcId="{F1FBD026-06E3-4F67-9054-BD3017EE52B9}" destId="{E64F0615-1501-43CC-96DC-331159E4C0DD}" srcOrd="0" destOrd="8" presId="urn:microsoft.com/office/officeart/2005/8/layout/vList5"/>
    <dgm:cxn modelId="{D24560EB-9F37-447A-8373-A331FAF8CA5B}" type="presOf" srcId="{F0813651-EE84-4D1A-AE81-3329AE03B8C5}" destId="{E64F0615-1501-43CC-96DC-331159E4C0DD}" srcOrd="0" destOrd="14" presId="urn:microsoft.com/office/officeart/2005/8/layout/vList5"/>
    <dgm:cxn modelId="{9C91EB91-F08C-4749-AF8C-9AB1F416395C}" type="presOf" srcId="{287AECDF-1F5F-4C32-B602-D1CFC85C26F0}" destId="{E64F0615-1501-43CC-96DC-331159E4C0DD}" srcOrd="0" destOrd="5" presId="urn:microsoft.com/office/officeart/2005/8/layout/vList5"/>
    <dgm:cxn modelId="{74039CED-8E53-41E3-9E4E-1D0AF4E22127}" srcId="{819E0627-1236-43F1-A6D4-743A7EF15B02}" destId="{41F1CCFE-0066-4134-8F8E-B670932A2577}" srcOrd="2" destOrd="0" parTransId="{789133D5-3B81-4534-8890-114B8D0C36C5}" sibTransId="{42A957F3-BDAE-4082-9EBD-A1DE2E9995B5}"/>
    <dgm:cxn modelId="{4A9C0D4D-D8CB-4E70-B8A5-2DA0948527BC}" type="presOf" srcId="{EE862394-A944-454E-896F-B5AC3C857E75}" destId="{E64F0615-1501-43CC-96DC-331159E4C0DD}" srcOrd="0" destOrd="2" presId="urn:microsoft.com/office/officeart/2005/8/layout/vList5"/>
    <dgm:cxn modelId="{DBD0B93E-4A70-432E-AE04-897F3C482E26}" srcId="{267E876A-F0CE-4727-A6A1-964D6F19F488}" destId="{9E49FFA2-75F9-4B75-80C0-AE8C1FAD0161}" srcOrd="1" destOrd="0" parTransId="{A245BC8D-9BEF-446F-A6DF-DD867A5BDA62}" sibTransId="{BE2507BF-9BDE-4EF6-B805-5597854066C7}"/>
    <dgm:cxn modelId="{50B9E461-3997-4700-83BF-5FB06C373A48}" srcId="{4B1EDAFB-A229-4D46-9EE4-907A826BDB4F}" destId="{13D748C2-79B7-4C2E-9F5A-6950D546875E}" srcOrd="0" destOrd="0" parTransId="{A8A74366-B77A-4003-92AC-B6A1B0C3251E}" sibTransId="{59533432-0537-440E-BBAD-0DF25B3F2751}"/>
    <dgm:cxn modelId="{DE5D8FD5-EE98-4977-8F21-EDBC2F1E3623}" srcId="{4B1EDAFB-A229-4D46-9EE4-907A826BDB4F}" destId="{267E876A-F0CE-4727-A6A1-964D6F19F488}" srcOrd="3" destOrd="0" parTransId="{982032DA-3CC8-4E41-B131-A2B33EE8810C}" sibTransId="{3329F780-B633-4EFF-97C5-34752FED5903}"/>
    <dgm:cxn modelId="{A136C2EC-68F6-4E84-8421-413C6916B9F0}" srcId="{819E0627-1236-43F1-A6D4-743A7EF15B02}" destId="{5703ED6F-0B08-4DC6-BE01-1B998697C0A5}" srcOrd="0" destOrd="0" parTransId="{E6084F99-F9E0-4C85-8837-D8611CC2CEC0}" sibTransId="{A2DE76D9-C6B5-4A13-A8E2-C691BBBA177E}"/>
    <dgm:cxn modelId="{489E0E49-D00E-43AD-8D26-576B310974E0}" type="presOf" srcId="{13D748C2-79B7-4C2E-9F5A-6950D546875E}" destId="{E64F0615-1501-43CC-96DC-331159E4C0DD}" srcOrd="0" destOrd="0" presId="urn:microsoft.com/office/officeart/2005/8/layout/vList5"/>
    <dgm:cxn modelId="{6020F6AB-B2A4-4829-B655-540F2C335690}" type="presOf" srcId="{B22C6D7B-61E9-4CDF-B2C9-0CDE9A5BE868}" destId="{E64F0615-1501-43CC-96DC-331159E4C0DD}" srcOrd="0" destOrd="10" presId="urn:microsoft.com/office/officeart/2005/8/layout/vList5"/>
    <dgm:cxn modelId="{E3B9798B-96C5-4F29-9D77-819022E73863}" type="presOf" srcId="{C8EA226B-88FA-4D2D-A1B1-BC3C60BA338E}" destId="{E64F0615-1501-43CC-96DC-331159E4C0DD}" srcOrd="0" destOrd="11" presId="urn:microsoft.com/office/officeart/2005/8/layout/vList5"/>
    <dgm:cxn modelId="{BFE83B28-0D8C-4B37-9A26-EF3DBBAA685A}" type="presOf" srcId="{9CEAB70E-B1E9-45AF-AFCE-A6681EDE6276}" destId="{E64F0615-1501-43CC-96DC-331159E4C0DD}" srcOrd="0" destOrd="1" presId="urn:microsoft.com/office/officeart/2005/8/layout/vList5"/>
    <dgm:cxn modelId="{4379218D-9ED7-4DC4-A6FE-75963D51A94C}" type="presOf" srcId="{9E49FFA2-75F9-4B75-80C0-AE8C1FAD0161}" destId="{E64F0615-1501-43CC-96DC-331159E4C0DD}" srcOrd="0" destOrd="9" presId="urn:microsoft.com/office/officeart/2005/8/layout/vList5"/>
    <dgm:cxn modelId="{FF43F5FA-F199-4221-A486-E5386B463239}" srcId="{4B1EDAFB-A229-4D46-9EE4-907A826BDB4F}" destId="{819E0627-1236-43F1-A6D4-743A7EF15B02}" srcOrd="2" destOrd="0" parTransId="{AF1094BD-F8D9-437C-91D8-E3BCC3656B2C}" sibTransId="{221F4E2F-3497-457D-BB81-B3A3160CB004}"/>
    <dgm:cxn modelId="{BA953241-AED4-44DD-A997-9ADE18C3DC22}" type="presOf" srcId="{EC4380E2-2AA1-4167-9EBF-DC25765164EA}" destId="{C6343DB0-27C5-4308-8BD2-D6E3B72B05C3}" srcOrd="0" destOrd="0" presId="urn:microsoft.com/office/officeart/2005/8/layout/vList5"/>
    <dgm:cxn modelId="{83E15DD6-8E85-47D9-9227-86949776A519}" srcId="{267E876A-F0CE-4727-A6A1-964D6F19F488}" destId="{F1FBD026-06E3-4F67-9054-BD3017EE52B9}" srcOrd="0" destOrd="0" parTransId="{91E244E2-D01E-4DF8-8BFC-A21AC1707D23}" sibTransId="{7EF74E42-4B3C-47CD-9843-CFB9AC106D4F}"/>
    <dgm:cxn modelId="{620B3DF1-05FD-4436-BA88-9509B8D68F94}" srcId="{4B1EDAFB-A229-4D46-9EE4-907A826BDB4F}" destId="{EE862394-A944-454E-896F-B5AC3C857E75}" srcOrd="1" destOrd="0" parTransId="{1EDE1761-A7F7-4C60-BA55-4482C8166CB5}" sibTransId="{B47D464A-CAA0-4FDA-81A5-0E53EC16E9CF}"/>
    <dgm:cxn modelId="{0BCC312A-BD07-4D66-BB85-E2C2707AA219}" srcId="{267E876A-F0CE-4727-A6A1-964D6F19F488}" destId="{C8EA226B-88FA-4D2D-A1B1-BC3C60BA338E}" srcOrd="3" destOrd="0" parTransId="{2D7365C5-06FE-44A9-B206-0A00DDB187A3}" sibTransId="{03E139CD-C122-4A22-A371-F3ED8F3DF45B}"/>
    <dgm:cxn modelId="{8C4BE6FF-D8FF-42F2-9D72-75FA82B869D0}" srcId="{13D748C2-79B7-4C2E-9F5A-6950D546875E}" destId="{9CEAB70E-B1E9-45AF-AFCE-A6681EDE6276}" srcOrd="0" destOrd="0" parTransId="{C396D7A1-2AB8-4BFE-BB9F-157FCFD94C9D}" sibTransId="{02FDC708-DA19-447D-9C15-41B24A32A3E0}"/>
    <dgm:cxn modelId="{D9F33CC8-C95E-4EC7-B272-EFEF2C3F4C6A}" type="presOf" srcId="{41F1CCFE-0066-4134-8F8E-B670932A2577}" destId="{E64F0615-1501-43CC-96DC-331159E4C0DD}" srcOrd="0" destOrd="6" presId="urn:microsoft.com/office/officeart/2005/8/layout/vList5"/>
    <dgm:cxn modelId="{36247ADA-912D-4311-B5DD-65650150BA43}" srcId="{267E876A-F0CE-4727-A6A1-964D6F19F488}" destId="{E6C8D29E-CDCF-48CD-A2D0-55B475DB369B}" srcOrd="4" destOrd="0" parTransId="{C2F2DE20-FCCE-40EB-B5E8-6628E489E028}" sibTransId="{02938F81-3178-4242-8A85-DD0D3473CD55}"/>
    <dgm:cxn modelId="{2D887FAD-B65D-4EF8-A8EF-D48DF6D3614F}" type="presParOf" srcId="{C6343DB0-27C5-4308-8BD2-D6E3B72B05C3}" destId="{7362523A-FF78-480E-A6D2-B2E675E6F132}" srcOrd="0" destOrd="0" presId="urn:microsoft.com/office/officeart/2005/8/layout/vList5"/>
    <dgm:cxn modelId="{01AFD57E-4A10-4D00-ABA3-BBD7EBB9B4B0}" type="presParOf" srcId="{7362523A-FF78-480E-A6D2-B2E675E6F132}" destId="{C128A615-91F3-4FF4-9DE2-B920BABEDC61}" srcOrd="0" destOrd="0" presId="urn:microsoft.com/office/officeart/2005/8/layout/vList5"/>
    <dgm:cxn modelId="{FFDEB015-2F26-41D9-B1B3-189406A815F7}" type="presParOf" srcId="{7362523A-FF78-480E-A6D2-B2E675E6F132}" destId="{E64F0615-1501-43CC-96DC-331159E4C0DD}" srcOrd="1" destOrd="0" presId="urn:microsoft.com/office/officeart/2005/8/layout/vList5"/>
  </dgm:cxnLst>
  <dgm:bg/>
  <dgm:whole/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3C409E70-2500-4E0E-94F7-DFCBE584E6B3}" type="doc">
      <dgm:prSet loTypeId="urn:microsoft.com/office/officeart/2005/8/layout/vList5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l-GR"/>
        </a:p>
      </dgm:t>
    </dgm:pt>
    <dgm:pt modelId="{8F38F3B8-A0FF-4F73-AC1F-135544D6C73B}">
      <dgm:prSet custT="1"/>
      <dgm:spPr>
        <a:gradFill rotWithShape="0">
          <a:gsLst>
            <a:gs pos="0">
              <a:srgbClr val="92D050"/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el-GR" sz="2800" b="1" u="none" dirty="0" smtClean="0"/>
            <a:t>Υποδομές</a:t>
          </a:r>
          <a:endParaRPr lang="el-GR" sz="2800" u="none" dirty="0"/>
        </a:p>
      </dgm:t>
    </dgm:pt>
    <dgm:pt modelId="{E403FF32-AD66-4AC2-869B-5C62F960ACC4}" type="parTrans" cxnId="{253BAE6D-A191-42A1-9F88-4CAC563D80A0}">
      <dgm:prSet/>
      <dgm:spPr/>
      <dgm:t>
        <a:bodyPr/>
        <a:lstStyle/>
        <a:p>
          <a:endParaRPr lang="el-GR"/>
        </a:p>
      </dgm:t>
    </dgm:pt>
    <dgm:pt modelId="{ADAD06D9-3061-4EE9-BF83-C4FB77192FA6}" type="sibTrans" cxnId="{253BAE6D-A191-42A1-9F88-4CAC563D80A0}">
      <dgm:prSet/>
      <dgm:spPr/>
      <dgm:t>
        <a:bodyPr/>
        <a:lstStyle/>
        <a:p>
          <a:endParaRPr lang="el-GR"/>
        </a:p>
      </dgm:t>
    </dgm:pt>
    <dgm:pt modelId="{B0B0C1C0-AEA6-48FF-BB94-46B5062BA691}">
      <dgm:prSet custT="1"/>
      <dgm:spPr/>
      <dgm:t>
        <a:bodyPr/>
        <a:lstStyle/>
        <a:p>
          <a:r>
            <a:rPr lang="el-GR" sz="1600" b="1" u="sng" dirty="0" smtClean="0"/>
            <a:t>Μηχανογράφηση</a:t>
          </a:r>
        </a:p>
      </dgm:t>
    </dgm:pt>
    <dgm:pt modelId="{88C08FDC-1EE7-4BC0-A1BF-6C0537DD9A21}" type="parTrans" cxnId="{93492E40-74A0-47C2-9A25-F29FD5823DFD}">
      <dgm:prSet/>
      <dgm:spPr/>
      <dgm:t>
        <a:bodyPr/>
        <a:lstStyle/>
        <a:p>
          <a:endParaRPr lang="el-GR"/>
        </a:p>
      </dgm:t>
    </dgm:pt>
    <dgm:pt modelId="{C6550C91-CB17-487F-8F70-CFB4D5174B52}" type="sibTrans" cxnId="{93492E40-74A0-47C2-9A25-F29FD5823DFD}">
      <dgm:prSet/>
      <dgm:spPr/>
      <dgm:t>
        <a:bodyPr/>
        <a:lstStyle/>
        <a:p>
          <a:endParaRPr lang="el-GR"/>
        </a:p>
      </dgm:t>
    </dgm:pt>
    <dgm:pt modelId="{25F7D9B4-8AA4-46A8-8A05-1BD45636DDC6}">
      <dgm:prSet custT="1"/>
      <dgm:spPr/>
      <dgm:t>
        <a:bodyPr/>
        <a:lstStyle/>
        <a:p>
          <a:r>
            <a:rPr lang="el-GR" sz="1400" b="1" dirty="0" smtClean="0"/>
            <a:t>Σύγχρονο δίκτυο τερματικών</a:t>
          </a:r>
        </a:p>
      </dgm:t>
    </dgm:pt>
    <dgm:pt modelId="{2BA2C3C9-A721-422D-AC05-2F49FF172B61}" type="parTrans" cxnId="{D36D5156-61AC-4033-9EAE-B3BA2A3EC6BB}">
      <dgm:prSet/>
      <dgm:spPr/>
      <dgm:t>
        <a:bodyPr/>
        <a:lstStyle/>
        <a:p>
          <a:endParaRPr lang="el-GR"/>
        </a:p>
      </dgm:t>
    </dgm:pt>
    <dgm:pt modelId="{FE4C3B07-0E5B-45D4-98F9-9040A5C5E8DC}" type="sibTrans" cxnId="{D36D5156-61AC-4033-9EAE-B3BA2A3EC6BB}">
      <dgm:prSet/>
      <dgm:spPr/>
      <dgm:t>
        <a:bodyPr/>
        <a:lstStyle/>
        <a:p>
          <a:endParaRPr lang="el-GR"/>
        </a:p>
      </dgm:t>
    </dgm:pt>
    <dgm:pt modelId="{8F10D1EC-C3B0-4C0D-9BE5-1F5D3E3756EC}">
      <dgm:prSet custT="1"/>
      <dgm:spPr/>
      <dgm:t>
        <a:bodyPr/>
        <a:lstStyle/>
        <a:p>
          <a:r>
            <a:rPr lang="el-GR" sz="1400" b="1" dirty="0" smtClean="0"/>
            <a:t>Διαχείριση του ΠΣΚΕ </a:t>
          </a:r>
        </a:p>
      </dgm:t>
    </dgm:pt>
    <dgm:pt modelId="{21C3A439-5325-46FC-8861-5FB161DEB5BD}" type="parTrans" cxnId="{C4E8B9FE-3C96-40F4-9394-7D7582D08CD0}">
      <dgm:prSet/>
      <dgm:spPr/>
      <dgm:t>
        <a:bodyPr/>
        <a:lstStyle/>
        <a:p>
          <a:endParaRPr lang="el-GR"/>
        </a:p>
      </dgm:t>
    </dgm:pt>
    <dgm:pt modelId="{62823D69-8281-47D6-9477-53FAC43E769D}" type="sibTrans" cxnId="{C4E8B9FE-3C96-40F4-9394-7D7582D08CD0}">
      <dgm:prSet/>
      <dgm:spPr/>
      <dgm:t>
        <a:bodyPr/>
        <a:lstStyle/>
        <a:p>
          <a:endParaRPr lang="el-GR"/>
        </a:p>
      </dgm:t>
    </dgm:pt>
    <dgm:pt modelId="{AD8D72FA-C913-48D4-A38B-C005B1EA0843}">
      <dgm:prSet custT="1"/>
      <dgm:spPr/>
      <dgm:t>
        <a:bodyPr/>
        <a:lstStyle/>
        <a:p>
          <a:r>
            <a:rPr lang="el-GR" sz="1400" b="1" dirty="0" smtClean="0"/>
            <a:t>Εξαγωγή Ποιοτικών Αναφορών για στατιστικούς και ελεγκτικούς σκοπούς</a:t>
          </a:r>
          <a:endParaRPr lang="en-US" sz="1400" b="1" dirty="0" smtClean="0"/>
        </a:p>
      </dgm:t>
    </dgm:pt>
    <dgm:pt modelId="{043184B7-20BA-46A8-8D00-5A85AAADE309}" type="parTrans" cxnId="{D0433F2C-0404-423E-A7C1-C4FAC4D7DC40}">
      <dgm:prSet/>
      <dgm:spPr/>
      <dgm:t>
        <a:bodyPr/>
        <a:lstStyle/>
        <a:p>
          <a:endParaRPr lang="el-GR"/>
        </a:p>
      </dgm:t>
    </dgm:pt>
    <dgm:pt modelId="{B3C779F2-1EEF-4DF5-987C-29A1F1B74051}" type="sibTrans" cxnId="{D0433F2C-0404-423E-A7C1-C4FAC4D7DC40}">
      <dgm:prSet/>
      <dgm:spPr/>
      <dgm:t>
        <a:bodyPr/>
        <a:lstStyle/>
        <a:p>
          <a:endParaRPr lang="el-GR"/>
        </a:p>
      </dgm:t>
    </dgm:pt>
    <dgm:pt modelId="{23E77E4E-A064-4609-96F3-10B770D9FEFC}">
      <dgm:prSet custT="1"/>
      <dgm:spPr/>
      <dgm:t>
        <a:bodyPr/>
        <a:lstStyle/>
        <a:p>
          <a:r>
            <a:rPr lang="el-GR" sz="1600" b="1" u="sng" dirty="0" smtClean="0"/>
            <a:t>Διαδίκτυο</a:t>
          </a:r>
        </a:p>
      </dgm:t>
    </dgm:pt>
    <dgm:pt modelId="{50EFE213-D35C-46E7-ABD8-D90B9B8FA601}" type="parTrans" cxnId="{CD14C0F0-6F5C-427B-A1EB-E2B18D817583}">
      <dgm:prSet/>
      <dgm:spPr/>
      <dgm:t>
        <a:bodyPr/>
        <a:lstStyle/>
        <a:p>
          <a:endParaRPr lang="el-GR"/>
        </a:p>
      </dgm:t>
    </dgm:pt>
    <dgm:pt modelId="{2C5CE08F-54C1-400F-9916-8664F0C1A3CF}" type="sibTrans" cxnId="{CD14C0F0-6F5C-427B-A1EB-E2B18D817583}">
      <dgm:prSet/>
      <dgm:spPr/>
      <dgm:t>
        <a:bodyPr/>
        <a:lstStyle/>
        <a:p>
          <a:endParaRPr lang="el-GR"/>
        </a:p>
      </dgm:t>
    </dgm:pt>
    <dgm:pt modelId="{E42AC013-F8FB-4E95-94B3-0B4F5B37D4A3}">
      <dgm:prSet custT="1"/>
      <dgm:spPr/>
      <dgm:t>
        <a:bodyPr/>
        <a:lstStyle/>
        <a:p>
          <a:r>
            <a:rPr lang="el-GR" sz="1400" b="1" dirty="0" smtClean="0"/>
            <a:t>Ιστοσελίδα</a:t>
          </a:r>
          <a:r>
            <a:rPr lang="el-GR" sz="1400" b="1" u="sng" dirty="0" smtClean="0"/>
            <a:t>: </a:t>
          </a:r>
          <a:r>
            <a:rPr lang="en-US" sz="1400" b="1" u="sng" dirty="0" smtClean="0"/>
            <a:t>www</a:t>
          </a:r>
          <a:r>
            <a:rPr lang="el-GR" sz="1400" b="1" u="sng" dirty="0" smtClean="0"/>
            <a:t>.</a:t>
          </a:r>
          <a:r>
            <a:rPr lang="en-US" sz="1400" b="1" u="sng" dirty="0" smtClean="0"/>
            <a:t>efepae.gr </a:t>
          </a:r>
        </a:p>
      </dgm:t>
    </dgm:pt>
    <dgm:pt modelId="{951B80C3-27CA-461E-95F9-E1D26B281CEB}" type="parTrans" cxnId="{489825BB-80AE-450E-AA17-66362A5F1D5E}">
      <dgm:prSet/>
      <dgm:spPr/>
      <dgm:t>
        <a:bodyPr/>
        <a:lstStyle/>
        <a:p>
          <a:endParaRPr lang="el-GR"/>
        </a:p>
      </dgm:t>
    </dgm:pt>
    <dgm:pt modelId="{805F0566-44B0-4B36-AAC8-9931C9C1C359}" type="sibTrans" cxnId="{489825BB-80AE-450E-AA17-66362A5F1D5E}">
      <dgm:prSet/>
      <dgm:spPr/>
      <dgm:t>
        <a:bodyPr/>
        <a:lstStyle/>
        <a:p>
          <a:endParaRPr lang="el-GR"/>
        </a:p>
      </dgm:t>
    </dgm:pt>
    <dgm:pt modelId="{9F9921D5-8E72-4A92-80C7-1BD5A72AA0BC}">
      <dgm:prSet custT="1"/>
      <dgm:spPr/>
      <dgm:t>
        <a:bodyPr/>
        <a:lstStyle/>
        <a:p>
          <a:r>
            <a:rPr lang="el-GR" sz="1400" b="1" dirty="0" smtClean="0"/>
            <a:t>Πλήρες Ενημερωτικό Υλικό των Προγραμμάτων</a:t>
          </a:r>
        </a:p>
      </dgm:t>
    </dgm:pt>
    <dgm:pt modelId="{162C02FA-1D5B-4F68-B702-C98F760CCCAE}" type="parTrans" cxnId="{649305F8-5097-4829-BC4F-4E191E9AA7C4}">
      <dgm:prSet/>
      <dgm:spPr/>
      <dgm:t>
        <a:bodyPr/>
        <a:lstStyle/>
        <a:p>
          <a:endParaRPr lang="el-GR"/>
        </a:p>
      </dgm:t>
    </dgm:pt>
    <dgm:pt modelId="{AB55A4A7-49AB-4D96-8671-D7F4E01EA071}" type="sibTrans" cxnId="{649305F8-5097-4829-BC4F-4E191E9AA7C4}">
      <dgm:prSet/>
      <dgm:spPr/>
      <dgm:t>
        <a:bodyPr/>
        <a:lstStyle/>
        <a:p>
          <a:endParaRPr lang="el-GR"/>
        </a:p>
      </dgm:t>
    </dgm:pt>
    <dgm:pt modelId="{EEC6911E-3891-4DAD-88A2-99E183302B41}">
      <dgm:prSet custT="1"/>
      <dgm:spPr/>
      <dgm:t>
        <a:bodyPr/>
        <a:lstStyle/>
        <a:p>
          <a:r>
            <a:rPr lang="el-GR" sz="1400" b="1" dirty="0" smtClean="0"/>
            <a:t>Τηλεδιασκέψεις μεταξύ των Φορέων</a:t>
          </a:r>
        </a:p>
      </dgm:t>
    </dgm:pt>
    <dgm:pt modelId="{EC883D5F-93D9-4042-9643-5C68498A968C}" type="parTrans" cxnId="{2C11D860-767D-472C-BFAD-44A2488F5847}">
      <dgm:prSet/>
      <dgm:spPr/>
      <dgm:t>
        <a:bodyPr/>
        <a:lstStyle/>
        <a:p>
          <a:endParaRPr lang="el-GR"/>
        </a:p>
      </dgm:t>
    </dgm:pt>
    <dgm:pt modelId="{C4F9ABBD-13FA-4770-87B7-6B87E1B7240B}" type="sibTrans" cxnId="{2C11D860-767D-472C-BFAD-44A2488F5847}">
      <dgm:prSet/>
      <dgm:spPr/>
      <dgm:t>
        <a:bodyPr/>
        <a:lstStyle/>
        <a:p>
          <a:endParaRPr lang="el-GR"/>
        </a:p>
      </dgm:t>
    </dgm:pt>
    <dgm:pt modelId="{8B37E9EB-176E-4EDC-92E0-7E63214DF74E}">
      <dgm:prSet custT="1"/>
      <dgm:spPr/>
      <dgm:t>
        <a:bodyPr/>
        <a:lstStyle/>
        <a:p>
          <a:r>
            <a:rPr lang="el-GR" sz="1600" b="1" u="sng" dirty="0" smtClean="0"/>
            <a:t>Πανελλαδική δικτύωση ανά Νομό και</a:t>
          </a:r>
          <a:r>
            <a:rPr lang="en-US" sz="1600" b="1" u="sng" dirty="0" smtClean="0"/>
            <a:t> </a:t>
          </a:r>
          <a:r>
            <a:rPr lang="el-GR" sz="1600" b="1" u="sng" dirty="0" smtClean="0"/>
            <a:t>παρουσία στις περισσότερες μεγάλες πόλεις.</a:t>
          </a:r>
        </a:p>
      </dgm:t>
    </dgm:pt>
    <dgm:pt modelId="{4FA0597F-6D45-4B30-8EB8-55396EE1D7B6}" type="parTrans" cxnId="{9AA979A3-77EE-4F5F-B0EB-04A2E44DAEB6}">
      <dgm:prSet/>
      <dgm:spPr/>
      <dgm:t>
        <a:bodyPr/>
        <a:lstStyle/>
        <a:p>
          <a:endParaRPr lang="el-GR"/>
        </a:p>
      </dgm:t>
    </dgm:pt>
    <dgm:pt modelId="{0BD9A30B-A739-40A6-B21E-F490424B02C5}" type="sibTrans" cxnId="{9AA979A3-77EE-4F5F-B0EB-04A2E44DAEB6}">
      <dgm:prSet/>
      <dgm:spPr/>
      <dgm:t>
        <a:bodyPr/>
        <a:lstStyle/>
        <a:p>
          <a:endParaRPr lang="el-GR"/>
        </a:p>
      </dgm:t>
    </dgm:pt>
    <dgm:pt modelId="{5CD588EE-21BE-4B0B-B7B5-23A25F33BAE0}">
      <dgm:prSet custT="1"/>
      <dgm:spPr/>
      <dgm:t>
        <a:bodyPr/>
        <a:lstStyle/>
        <a:p>
          <a:endParaRPr lang="el-GR" sz="1400" b="1" u="sng" dirty="0" smtClean="0"/>
        </a:p>
      </dgm:t>
    </dgm:pt>
    <dgm:pt modelId="{620FFCBC-57AA-4E56-BCD4-9ED2B374CDD6}" type="parTrans" cxnId="{DB4A0D95-EE28-49CC-8465-AC3AAB403A51}">
      <dgm:prSet/>
      <dgm:spPr/>
      <dgm:t>
        <a:bodyPr/>
        <a:lstStyle/>
        <a:p>
          <a:endParaRPr lang="el-GR"/>
        </a:p>
      </dgm:t>
    </dgm:pt>
    <dgm:pt modelId="{5915771A-92B1-4731-BC03-9BB0E3AB1C05}" type="sibTrans" cxnId="{DB4A0D95-EE28-49CC-8465-AC3AAB403A51}">
      <dgm:prSet/>
      <dgm:spPr/>
      <dgm:t>
        <a:bodyPr/>
        <a:lstStyle/>
        <a:p>
          <a:endParaRPr lang="el-GR"/>
        </a:p>
      </dgm:t>
    </dgm:pt>
    <dgm:pt modelId="{057BF611-B8BF-4464-B27D-4D68152CC32E}">
      <dgm:prSet custT="1"/>
      <dgm:spPr/>
      <dgm:t>
        <a:bodyPr/>
        <a:lstStyle/>
        <a:p>
          <a:endParaRPr lang="en-US" sz="1400" b="1" dirty="0" smtClean="0"/>
        </a:p>
      </dgm:t>
    </dgm:pt>
    <dgm:pt modelId="{73C99E1E-C120-4790-9A68-1DFAAA19FA41}" type="parTrans" cxnId="{58AFCC52-BD12-4973-9EB9-ADD4D2415F14}">
      <dgm:prSet/>
      <dgm:spPr/>
      <dgm:t>
        <a:bodyPr/>
        <a:lstStyle/>
        <a:p>
          <a:endParaRPr lang="el-GR"/>
        </a:p>
      </dgm:t>
    </dgm:pt>
    <dgm:pt modelId="{EA744D6E-3653-42CF-B04F-54C87E17E0D6}" type="sibTrans" cxnId="{58AFCC52-BD12-4973-9EB9-ADD4D2415F14}">
      <dgm:prSet/>
      <dgm:spPr/>
      <dgm:t>
        <a:bodyPr/>
        <a:lstStyle/>
        <a:p>
          <a:endParaRPr lang="el-GR"/>
        </a:p>
      </dgm:t>
    </dgm:pt>
    <dgm:pt modelId="{13AFED79-44A5-4A82-929A-A9196A3AA41D}">
      <dgm:prSet custT="1"/>
      <dgm:spPr/>
      <dgm:t>
        <a:bodyPr/>
        <a:lstStyle/>
        <a:p>
          <a:r>
            <a:rPr lang="el-GR" sz="1400" b="1" dirty="0" smtClean="0"/>
            <a:t>Διαχείριση του ΟΠΣ</a:t>
          </a:r>
        </a:p>
      </dgm:t>
    </dgm:pt>
    <dgm:pt modelId="{4E3152D8-DA25-4C9D-8CEC-60D3DA2D12B0}" type="parTrans" cxnId="{804DBC41-9331-4B14-8BA6-00DB5E219CED}">
      <dgm:prSet/>
      <dgm:spPr/>
      <dgm:t>
        <a:bodyPr/>
        <a:lstStyle/>
        <a:p>
          <a:endParaRPr lang="el-GR"/>
        </a:p>
      </dgm:t>
    </dgm:pt>
    <dgm:pt modelId="{5AB5AEAC-F9A0-4F42-AA26-2CF9549EEC5F}" type="sibTrans" cxnId="{804DBC41-9331-4B14-8BA6-00DB5E219CED}">
      <dgm:prSet/>
      <dgm:spPr/>
      <dgm:t>
        <a:bodyPr/>
        <a:lstStyle/>
        <a:p>
          <a:endParaRPr lang="el-GR"/>
        </a:p>
      </dgm:t>
    </dgm:pt>
    <dgm:pt modelId="{D73A894A-966D-4346-9DD3-9BC7B50D2EB3}">
      <dgm:prSet custT="1"/>
      <dgm:spPr/>
      <dgm:t>
        <a:bodyPr/>
        <a:lstStyle/>
        <a:p>
          <a:r>
            <a:rPr lang="el-GR" sz="1600" b="1" u="sng" dirty="0" smtClean="0"/>
            <a:t>Σύγχρονες Κτηριακές Εγκαταστάσεις</a:t>
          </a:r>
        </a:p>
      </dgm:t>
    </dgm:pt>
    <dgm:pt modelId="{095BD1D1-EA32-4087-87C3-CCE628FADA32}" type="parTrans" cxnId="{8D1D5065-C260-4EAD-8C76-055F9CB4CF1C}">
      <dgm:prSet/>
      <dgm:spPr/>
      <dgm:t>
        <a:bodyPr/>
        <a:lstStyle/>
        <a:p>
          <a:endParaRPr lang="el-GR"/>
        </a:p>
      </dgm:t>
    </dgm:pt>
    <dgm:pt modelId="{BCE4CC11-0A2C-4EBF-B6A7-123384853BDC}" type="sibTrans" cxnId="{8D1D5065-C260-4EAD-8C76-055F9CB4CF1C}">
      <dgm:prSet/>
      <dgm:spPr/>
      <dgm:t>
        <a:bodyPr/>
        <a:lstStyle/>
        <a:p>
          <a:endParaRPr lang="el-GR"/>
        </a:p>
      </dgm:t>
    </dgm:pt>
    <dgm:pt modelId="{4F90864E-281D-47FC-B762-A188094EC6E4}">
      <dgm:prSet custT="1"/>
      <dgm:spPr/>
      <dgm:t>
        <a:bodyPr/>
        <a:lstStyle/>
        <a:p>
          <a:endParaRPr lang="el-GR" sz="1400" b="1" dirty="0" smtClean="0"/>
        </a:p>
      </dgm:t>
    </dgm:pt>
    <dgm:pt modelId="{FBB6AC72-B919-4FD0-BF23-8E11010ABF0F}" type="parTrans" cxnId="{5134E010-26EE-412B-A4AF-248F64DA5568}">
      <dgm:prSet/>
      <dgm:spPr/>
      <dgm:t>
        <a:bodyPr/>
        <a:lstStyle/>
        <a:p>
          <a:endParaRPr lang="el-GR"/>
        </a:p>
      </dgm:t>
    </dgm:pt>
    <dgm:pt modelId="{97C4C8FB-3C0D-49FF-9448-67D096816A89}" type="sibTrans" cxnId="{5134E010-26EE-412B-A4AF-248F64DA5568}">
      <dgm:prSet/>
      <dgm:spPr/>
      <dgm:t>
        <a:bodyPr/>
        <a:lstStyle/>
        <a:p>
          <a:endParaRPr lang="el-GR"/>
        </a:p>
      </dgm:t>
    </dgm:pt>
    <dgm:pt modelId="{11B9AF1B-BB30-42E3-AD34-21ED92419C83}" type="pres">
      <dgm:prSet presAssocID="{3C409E70-2500-4E0E-94F7-DFCBE584E6B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DC02A5F0-A4D3-40E3-8260-4C6EC29AF2E3}" type="pres">
      <dgm:prSet presAssocID="{8F38F3B8-A0FF-4F73-AC1F-135544D6C73B}" presName="linNode" presStyleCnt="0"/>
      <dgm:spPr/>
    </dgm:pt>
    <dgm:pt modelId="{51D33104-D8FA-43AD-AC6D-99F659351E47}" type="pres">
      <dgm:prSet presAssocID="{8F38F3B8-A0FF-4F73-AC1F-135544D6C73B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A32511C9-49D1-4D74-84A2-C9CDCB14A709}" type="pres">
      <dgm:prSet presAssocID="{8F38F3B8-A0FF-4F73-AC1F-135544D6C73B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E0B454A7-A1E4-4366-BC8C-4249D5315438}" type="presOf" srcId="{5CD588EE-21BE-4B0B-B7B5-23A25F33BAE0}" destId="{A32511C9-49D1-4D74-84A2-C9CDCB14A709}" srcOrd="0" destOrd="1" presId="urn:microsoft.com/office/officeart/2005/8/layout/vList5"/>
    <dgm:cxn modelId="{D0433F2C-0404-423E-A7C1-C4FAC4D7DC40}" srcId="{B0B0C1C0-AEA6-48FF-BB94-46B5062BA691}" destId="{AD8D72FA-C913-48D4-A38B-C005B1EA0843}" srcOrd="3" destOrd="0" parTransId="{043184B7-20BA-46A8-8D00-5A85AAADE309}" sibTransId="{B3C779F2-1EEF-4DF5-987C-29A1F1B74051}"/>
    <dgm:cxn modelId="{D36D5156-61AC-4033-9EAE-B3BA2A3EC6BB}" srcId="{B0B0C1C0-AEA6-48FF-BB94-46B5062BA691}" destId="{25F7D9B4-8AA4-46A8-8A05-1BD45636DDC6}" srcOrd="0" destOrd="0" parTransId="{2BA2C3C9-A721-422D-AC05-2F49FF172B61}" sibTransId="{FE4C3B07-0E5B-45D4-98F9-9040A5C5E8DC}"/>
    <dgm:cxn modelId="{751682F9-E5C2-4554-8D2A-133E1129C8C7}" type="presOf" srcId="{AD8D72FA-C913-48D4-A38B-C005B1EA0843}" destId="{A32511C9-49D1-4D74-84A2-C9CDCB14A709}" srcOrd="0" destOrd="6" presId="urn:microsoft.com/office/officeart/2005/8/layout/vList5"/>
    <dgm:cxn modelId="{19E9816A-0715-4852-98AB-F71E58CE4205}" type="presOf" srcId="{057BF611-B8BF-4464-B27D-4D68152CC32E}" destId="{A32511C9-49D1-4D74-84A2-C9CDCB14A709}" srcOrd="0" destOrd="7" presId="urn:microsoft.com/office/officeart/2005/8/layout/vList5"/>
    <dgm:cxn modelId="{E1FCDC02-D165-4C15-A45D-B14AE452EF2E}" type="presOf" srcId="{13AFED79-44A5-4A82-929A-A9196A3AA41D}" destId="{A32511C9-49D1-4D74-84A2-C9CDCB14A709}" srcOrd="0" destOrd="5" presId="urn:microsoft.com/office/officeart/2005/8/layout/vList5"/>
    <dgm:cxn modelId="{FE51E663-1FAA-4BBF-B744-174CF5A54A71}" type="presOf" srcId="{EEC6911E-3891-4DAD-88A2-99E183302B41}" destId="{A32511C9-49D1-4D74-84A2-C9CDCB14A709}" srcOrd="0" destOrd="11" presId="urn:microsoft.com/office/officeart/2005/8/layout/vList5"/>
    <dgm:cxn modelId="{93492E40-74A0-47C2-9A25-F29FD5823DFD}" srcId="{8F38F3B8-A0FF-4F73-AC1F-135544D6C73B}" destId="{B0B0C1C0-AEA6-48FF-BB94-46B5062BA691}" srcOrd="2" destOrd="0" parTransId="{88C08FDC-1EE7-4BC0-A1BF-6C0537DD9A21}" sibTransId="{C6550C91-CB17-487F-8F70-CFB4D5174B52}"/>
    <dgm:cxn modelId="{804DBC41-9331-4B14-8BA6-00DB5E219CED}" srcId="{B0B0C1C0-AEA6-48FF-BB94-46B5062BA691}" destId="{13AFED79-44A5-4A82-929A-A9196A3AA41D}" srcOrd="2" destOrd="0" parTransId="{4E3152D8-DA25-4C9D-8CEC-60D3DA2D12B0}" sibTransId="{5AB5AEAC-F9A0-4F42-AA26-2CF9549EEC5F}"/>
    <dgm:cxn modelId="{70B74EA9-5D31-491C-8BB6-A89D1849E650}" type="presOf" srcId="{B0B0C1C0-AEA6-48FF-BB94-46B5062BA691}" destId="{A32511C9-49D1-4D74-84A2-C9CDCB14A709}" srcOrd="0" destOrd="2" presId="urn:microsoft.com/office/officeart/2005/8/layout/vList5"/>
    <dgm:cxn modelId="{8318F8FC-AAB0-4718-AFA1-1F83C013E5FE}" type="presOf" srcId="{E42AC013-F8FB-4E95-94B3-0B4F5B37D4A3}" destId="{A32511C9-49D1-4D74-84A2-C9CDCB14A709}" srcOrd="0" destOrd="9" presId="urn:microsoft.com/office/officeart/2005/8/layout/vList5"/>
    <dgm:cxn modelId="{78ABF665-E8FB-44A6-99D9-F5E108884B35}" type="presOf" srcId="{8F38F3B8-A0FF-4F73-AC1F-135544D6C73B}" destId="{51D33104-D8FA-43AD-AC6D-99F659351E47}" srcOrd="0" destOrd="0" presId="urn:microsoft.com/office/officeart/2005/8/layout/vList5"/>
    <dgm:cxn modelId="{DBAEC498-F1B5-4033-8B08-49687F30D42E}" type="presOf" srcId="{8B37E9EB-176E-4EDC-92E0-7E63214DF74E}" destId="{A32511C9-49D1-4D74-84A2-C9CDCB14A709}" srcOrd="0" destOrd="0" presId="urn:microsoft.com/office/officeart/2005/8/layout/vList5"/>
    <dgm:cxn modelId="{489825BB-80AE-450E-AA17-66362A5F1D5E}" srcId="{23E77E4E-A064-4609-96F3-10B770D9FEFC}" destId="{E42AC013-F8FB-4E95-94B3-0B4F5B37D4A3}" srcOrd="0" destOrd="0" parTransId="{951B80C3-27CA-461E-95F9-E1D26B281CEB}" sibTransId="{805F0566-44B0-4B36-AAC8-9931C9C1C359}"/>
    <dgm:cxn modelId="{253BAE6D-A191-42A1-9F88-4CAC563D80A0}" srcId="{3C409E70-2500-4E0E-94F7-DFCBE584E6B3}" destId="{8F38F3B8-A0FF-4F73-AC1F-135544D6C73B}" srcOrd="0" destOrd="0" parTransId="{E403FF32-AD66-4AC2-869B-5C62F960ACC4}" sibTransId="{ADAD06D9-3061-4EE9-BF83-C4FB77192FA6}"/>
    <dgm:cxn modelId="{5134E010-26EE-412B-A4AF-248F64DA5568}" srcId="{23E77E4E-A064-4609-96F3-10B770D9FEFC}" destId="{4F90864E-281D-47FC-B762-A188094EC6E4}" srcOrd="3" destOrd="0" parTransId="{FBB6AC72-B919-4FD0-BF23-8E11010ABF0F}" sibTransId="{97C4C8FB-3C0D-49FF-9448-67D096816A89}"/>
    <dgm:cxn modelId="{CD14C0F0-6F5C-427B-A1EB-E2B18D817583}" srcId="{8F38F3B8-A0FF-4F73-AC1F-135544D6C73B}" destId="{23E77E4E-A064-4609-96F3-10B770D9FEFC}" srcOrd="3" destOrd="0" parTransId="{50EFE213-D35C-46E7-ABD8-D90B9B8FA601}" sibTransId="{2C5CE08F-54C1-400F-9916-8664F0C1A3CF}"/>
    <dgm:cxn modelId="{A52A85D5-E86C-4E1D-BA1A-079E468EF115}" type="presOf" srcId="{D73A894A-966D-4346-9DD3-9BC7B50D2EB3}" destId="{A32511C9-49D1-4D74-84A2-C9CDCB14A709}" srcOrd="0" destOrd="13" presId="urn:microsoft.com/office/officeart/2005/8/layout/vList5"/>
    <dgm:cxn modelId="{4034F712-5AC3-4C87-99F0-0B5F15DE5A39}" type="presOf" srcId="{9F9921D5-8E72-4A92-80C7-1BD5A72AA0BC}" destId="{A32511C9-49D1-4D74-84A2-C9CDCB14A709}" srcOrd="0" destOrd="10" presId="urn:microsoft.com/office/officeart/2005/8/layout/vList5"/>
    <dgm:cxn modelId="{A72A5A28-61B3-44A0-9A94-D8A3C9FB0DD2}" type="presOf" srcId="{8F10D1EC-C3B0-4C0D-9BE5-1F5D3E3756EC}" destId="{A32511C9-49D1-4D74-84A2-C9CDCB14A709}" srcOrd="0" destOrd="4" presId="urn:microsoft.com/office/officeart/2005/8/layout/vList5"/>
    <dgm:cxn modelId="{C4E8B9FE-3C96-40F4-9394-7D7582D08CD0}" srcId="{B0B0C1C0-AEA6-48FF-BB94-46B5062BA691}" destId="{8F10D1EC-C3B0-4C0D-9BE5-1F5D3E3756EC}" srcOrd="1" destOrd="0" parTransId="{21C3A439-5325-46FC-8861-5FB161DEB5BD}" sibTransId="{62823D69-8281-47D6-9477-53FAC43E769D}"/>
    <dgm:cxn modelId="{2C11D860-767D-472C-BFAD-44A2488F5847}" srcId="{23E77E4E-A064-4609-96F3-10B770D9FEFC}" destId="{EEC6911E-3891-4DAD-88A2-99E183302B41}" srcOrd="2" destOrd="0" parTransId="{EC883D5F-93D9-4042-9643-5C68498A968C}" sibTransId="{C4F9ABBD-13FA-4770-87B7-6B87E1B7240B}"/>
    <dgm:cxn modelId="{81680FF6-9B2C-40D6-909D-0AD1147006CF}" type="presOf" srcId="{4F90864E-281D-47FC-B762-A188094EC6E4}" destId="{A32511C9-49D1-4D74-84A2-C9CDCB14A709}" srcOrd="0" destOrd="12" presId="urn:microsoft.com/office/officeart/2005/8/layout/vList5"/>
    <dgm:cxn modelId="{8D1D5065-C260-4EAD-8C76-055F9CB4CF1C}" srcId="{8F38F3B8-A0FF-4F73-AC1F-135544D6C73B}" destId="{D73A894A-966D-4346-9DD3-9BC7B50D2EB3}" srcOrd="4" destOrd="0" parTransId="{095BD1D1-EA32-4087-87C3-CCE628FADA32}" sibTransId="{BCE4CC11-0A2C-4EBF-B6A7-123384853BDC}"/>
    <dgm:cxn modelId="{49F76812-977F-423F-A35A-0864E220BC14}" type="presOf" srcId="{23E77E4E-A064-4609-96F3-10B770D9FEFC}" destId="{A32511C9-49D1-4D74-84A2-C9CDCB14A709}" srcOrd="0" destOrd="8" presId="urn:microsoft.com/office/officeart/2005/8/layout/vList5"/>
    <dgm:cxn modelId="{DB4A0D95-EE28-49CC-8465-AC3AAB403A51}" srcId="{8F38F3B8-A0FF-4F73-AC1F-135544D6C73B}" destId="{5CD588EE-21BE-4B0B-B7B5-23A25F33BAE0}" srcOrd="1" destOrd="0" parTransId="{620FFCBC-57AA-4E56-BCD4-9ED2B374CDD6}" sibTransId="{5915771A-92B1-4731-BC03-9BB0E3AB1C05}"/>
    <dgm:cxn modelId="{54F75E19-F696-4910-97E7-4324A8EC02F2}" type="presOf" srcId="{3C409E70-2500-4E0E-94F7-DFCBE584E6B3}" destId="{11B9AF1B-BB30-42E3-AD34-21ED92419C83}" srcOrd="0" destOrd="0" presId="urn:microsoft.com/office/officeart/2005/8/layout/vList5"/>
    <dgm:cxn modelId="{9AA979A3-77EE-4F5F-B0EB-04A2E44DAEB6}" srcId="{8F38F3B8-A0FF-4F73-AC1F-135544D6C73B}" destId="{8B37E9EB-176E-4EDC-92E0-7E63214DF74E}" srcOrd="0" destOrd="0" parTransId="{4FA0597F-6D45-4B30-8EB8-55396EE1D7B6}" sibTransId="{0BD9A30B-A739-40A6-B21E-F490424B02C5}"/>
    <dgm:cxn modelId="{649305F8-5097-4829-BC4F-4E191E9AA7C4}" srcId="{23E77E4E-A064-4609-96F3-10B770D9FEFC}" destId="{9F9921D5-8E72-4A92-80C7-1BD5A72AA0BC}" srcOrd="1" destOrd="0" parTransId="{162C02FA-1D5B-4F68-B702-C98F760CCCAE}" sibTransId="{AB55A4A7-49AB-4D96-8671-D7F4E01EA071}"/>
    <dgm:cxn modelId="{5E72A364-8D2B-4AD4-8559-24A4BE912652}" type="presOf" srcId="{25F7D9B4-8AA4-46A8-8A05-1BD45636DDC6}" destId="{A32511C9-49D1-4D74-84A2-C9CDCB14A709}" srcOrd="0" destOrd="3" presId="urn:microsoft.com/office/officeart/2005/8/layout/vList5"/>
    <dgm:cxn modelId="{58AFCC52-BD12-4973-9EB9-ADD4D2415F14}" srcId="{B0B0C1C0-AEA6-48FF-BB94-46B5062BA691}" destId="{057BF611-B8BF-4464-B27D-4D68152CC32E}" srcOrd="4" destOrd="0" parTransId="{73C99E1E-C120-4790-9A68-1DFAAA19FA41}" sibTransId="{EA744D6E-3653-42CF-B04F-54C87E17E0D6}"/>
    <dgm:cxn modelId="{E0E41F74-793E-4160-81B8-FF606449F872}" type="presParOf" srcId="{11B9AF1B-BB30-42E3-AD34-21ED92419C83}" destId="{DC02A5F0-A4D3-40E3-8260-4C6EC29AF2E3}" srcOrd="0" destOrd="0" presId="urn:microsoft.com/office/officeart/2005/8/layout/vList5"/>
    <dgm:cxn modelId="{B4756790-CA91-45F4-A8DC-1F096FFA6EA2}" type="presParOf" srcId="{DC02A5F0-A4D3-40E3-8260-4C6EC29AF2E3}" destId="{51D33104-D8FA-43AD-AC6D-99F659351E47}" srcOrd="0" destOrd="0" presId="urn:microsoft.com/office/officeart/2005/8/layout/vList5"/>
    <dgm:cxn modelId="{94A0273A-B24D-47ED-8634-01198FCA181C}" type="presParOf" srcId="{DC02A5F0-A4D3-40E3-8260-4C6EC29AF2E3}" destId="{A32511C9-49D1-4D74-84A2-C9CDCB14A709}" srcOrd="1" destOrd="0" presId="urn:microsoft.com/office/officeart/2005/8/layout/vList5"/>
  </dgm:cxnLst>
  <dgm:bg/>
  <dgm:whole/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C7BA25EF-12AE-48F0-A7F9-0E7E7849B0E3}" type="doc">
      <dgm:prSet loTypeId="urn:microsoft.com/office/officeart/2005/8/layout/lProcess2" loCatId="list" qsTypeId="urn:microsoft.com/office/officeart/2005/8/quickstyle/3d3" qsCatId="3D" csTypeId="urn:microsoft.com/office/officeart/2005/8/colors/accent2_5" csCatId="accent2" phldr="1"/>
      <dgm:spPr/>
      <dgm:t>
        <a:bodyPr/>
        <a:lstStyle/>
        <a:p>
          <a:endParaRPr lang="el-GR"/>
        </a:p>
      </dgm:t>
    </dgm:pt>
    <dgm:pt modelId="{0FB77850-CE2E-45AE-B08C-CAF236564711}">
      <dgm:prSet phldrT="[Κείμενο]" custT="1"/>
      <dgm:spPr/>
      <dgm:t>
        <a:bodyPr/>
        <a:lstStyle/>
        <a:p>
          <a:r>
            <a:rPr lang="el-GR" sz="2000" b="1" u="sng" dirty="0" smtClean="0"/>
            <a:t>Στόχοι</a:t>
          </a:r>
          <a:endParaRPr lang="el-GR" sz="2000" dirty="0"/>
        </a:p>
      </dgm:t>
    </dgm:pt>
    <dgm:pt modelId="{D45F3EF5-8667-42E6-BE4A-B04030A476B1}" type="parTrans" cxnId="{25435B10-84C5-4ECA-A2EA-9E6D2C1AB7B3}">
      <dgm:prSet/>
      <dgm:spPr/>
      <dgm:t>
        <a:bodyPr/>
        <a:lstStyle/>
        <a:p>
          <a:endParaRPr lang="el-GR"/>
        </a:p>
      </dgm:t>
    </dgm:pt>
    <dgm:pt modelId="{B8945CF7-61A0-4CE7-8A1E-D24EFC29AF80}" type="sibTrans" cxnId="{25435B10-84C5-4ECA-A2EA-9E6D2C1AB7B3}">
      <dgm:prSet/>
      <dgm:spPr/>
      <dgm:t>
        <a:bodyPr/>
        <a:lstStyle/>
        <a:p>
          <a:endParaRPr lang="el-GR"/>
        </a:p>
      </dgm:t>
    </dgm:pt>
    <dgm:pt modelId="{1740287E-F806-4116-8977-A7B59095A190}">
      <dgm:prSet phldrT="[Κείμενο]"/>
      <dgm:spPr/>
      <dgm:t>
        <a:bodyPr/>
        <a:lstStyle/>
        <a:p>
          <a:r>
            <a:rPr lang="el-GR" b="1" dirty="0" smtClean="0"/>
            <a:t>Προβολή και γνωστοποίηση των Δράσεων Κρατικών Ενισχύσεων</a:t>
          </a:r>
          <a:endParaRPr lang="el-GR" b="1" dirty="0"/>
        </a:p>
      </dgm:t>
    </dgm:pt>
    <dgm:pt modelId="{92AF3ADF-513F-47BA-8A8E-F4C01C17F7BA}" type="parTrans" cxnId="{F1D0FB4B-53BB-4EC7-B735-C578D33A2021}">
      <dgm:prSet/>
      <dgm:spPr/>
      <dgm:t>
        <a:bodyPr/>
        <a:lstStyle/>
        <a:p>
          <a:endParaRPr lang="el-GR"/>
        </a:p>
      </dgm:t>
    </dgm:pt>
    <dgm:pt modelId="{0B934E8B-D7E1-426A-AA53-281CC15A4778}" type="sibTrans" cxnId="{F1D0FB4B-53BB-4EC7-B735-C578D33A2021}">
      <dgm:prSet/>
      <dgm:spPr/>
      <dgm:t>
        <a:bodyPr/>
        <a:lstStyle/>
        <a:p>
          <a:endParaRPr lang="el-GR"/>
        </a:p>
      </dgm:t>
    </dgm:pt>
    <dgm:pt modelId="{3C9D105F-AE19-4007-B3BD-CCF5341C651B}">
      <dgm:prSet phldrT="[Κείμενο]" custT="1"/>
      <dgm:spPr/>
      <dgm:t>
        <a:bodyPr/>
        <a:lstStyle/>
        <a:p>
          <a:r>
            <a:rPr lang="el-GR" sz="2000" b="1" u="sng" dirty="0" smtClean="0"/>
            <a:t>Ενέργειες</a:t>
          </a:r>
          <a:endParaRPr lang="el-GR" sz="2000" dirty="0"/>
        </a:p>
      </dgm:t>
    </dgm:pt>
    <dgm:pt modelId="{848D8A5C-5D3E-49A5-A2F7-6AE044DE1621}" type="parTrans" cxnId="{B8815291-36D0-4B26-A498-12A6054BF74B}">
      <dgm:prSet/>
      <dgm:spPr/>
      <dgm:t>
        <a:bodyPr/>
        <a:lstStyle/>
        <a:p>
          <a:endParaRPr lang="el-GR"/>
        </a:p>
      </dgm:t>
    </dgm:pt>
    <dgm:pt modelId="{ED5A3BE2-F297-4459-944B-6ED5B292FC56}" type="sibTrans" cxnId="{B8815291-36D0-4B26-A498-12A6054BF74B}">
      <dgm:prSet/>
      <dgm:spPr/>
      <dgm:t>
        <a:bodyPr/>
        <a:lstStyle/>
        <a:p>
          <a:endParaRPr lang="el-GR"/>
        </a:p>
      </dgm:t>
    </dgm:pt>
    <dgm:pt modelId="{1704ED9C-1ED8-405B-803B-13A1EB8373B4}">
      <dgm:prSet phldrT="[Κείμενο]"/>
      <dgm:spPr/>
      <dgm:t>
        <a:bodyPr/>
        <a:lstStyle/>
        <a:p>
          <a:r>
            <a:rPr lang="el-GR" b="1" dirty="0" smtClean="0"/>
            <a:t>Καταχωρήσεις περιλήψεων των προκηρύξεων στον Τύπο</a:t>
          </a:r>
          <a:r>
            <a:rPr lang="el-GR" dirty="0" smtClean="0"/>
            <a:t>.</a:t>
          </a:r>
          <a:endParaRPr lang="el-GR" dirty="0"/>
        </a:p>
      </dgm:t>
    </dgm:pt>
    <dgm:pt modelId="{0E5BD493-CCC3-4D84-A954-B321E235E26A}" type="parTrans" cxnId="{C5897AB1-6DC7-47C4-B48D-BDA72D9A17DD}">
      <dgm:prSet/>
      <dgm:spPr/>
      <dgm:t>
        <a:bodyPr/>
        <a:lstStyle/>
        <a:p>
          <a:endParaRPr lang="el-GR"/>
        </a:p>
      </dgm:t>
    </dgm:pt>
    <dgm:pt modelId="{85F5CD4D-DB44-47DA-9693-B115095DF9C6}" type="sibTrans" cxnId="{C5897AB1-6DC7-47C4-B48D-BDA72D9A17DD}">
      <dgm:prSet/>
      <dgm:spPr/>
      <dgm:t>
        <a:bodyPr/>
        <a:lstStyle/>
        <a:p>
          <a:endParaRPr lang="el-GR"/>
        </a:p>
      </dgm:t>
    </dgm:pt>
    <dgm:pt modelId="{34D4970B-CEB4-4A04-8121-B95DEA036A3D}">
      <dgm:prSet/>
      <dgm:spPr/>
      <dgm:t>
        <a:bodyPr/>
        <a:lstStyle/>
        <a:p>
          <a:r>
            <a:rPr lang="el-GR" b="1" dirty="0" smtClean="0"/>
            <a:t>Ενημέρωση και προετοιμασία των</a:t>
          </a:r>
          <a:r>
            <a:rPr lang="en-US" b="1" dirty="0" smtClean="0"/>
            <a:t> </a:t>
          </a:r>
          <a:r>
            <a:rPr lang="el-GR" b="1" dirty="0" smtClean="0"/>
            <a:t>Δικαιούχων</a:t>
          </a:r>
        </a:p>
      </dgm:t>
    </dgm:pt>
    <dgm:pt modelId="{4CFF34DA-5DF3-448F-8A8B-47ED44BD9962}" type="parTrans" cxnId="{B0353D1C-187A-4619-B794-5F0B77B35ADA}">
      <dgm:prSet/>
      <dgm:spPr/>
      <dgm:t>
        <a:bodyPr/>
        <a:lstStyle/>
        <a:p>
          <a:endParaRPr lang="el-GR"/>
        </a:p>
      </dgm:t>
    </dgm:pt>
    <dgm:pt modelId="{4D5E7971-451A-4DC3-8982-3FA31447FED2}" type="sibTrans" cxnId="{B0353D1C-187A-4619-B794-5F0B77B35ADA}">
      <dgm:prSet/>
      <dgm:spPr/>
      <dgm:t>
        <a:bodyPr/>
        <a:lstStyle/>
        <a:p>
          <a:endParaRPr lang="el-GR"/>
        </a:p>
      </dgm:t>
    </dgm:pt>
    <dgm:pt modelId="{3DFD3468-E6D7-41B5-B65A-43B116FACE42}">
      <dgm:prSet/>
      <dgm:spPr/>
      <dgm:t>
        <a:bodyPr/>
        <a:lstStyle/>
        <a:p>
          <a:r>
            <a:rPr lang="el-GR" b="1" dirty="0" smtClean="0"/>
            <a:t>Εξασφάλιση μέγιστης δυνατής συμμετοχής επιχειρήσεων στα προς διαχείριση από τον ΕΦΕΠΑΕ Προγράμματα</a:t>
          </a:r>
        </a:p>
      </dgm:t>
    </dgm:pt>
    <dgm:pt modelId="{0DE3E196-9FDE-4312-96E3-D79D04FD644F}" type="parTrans" cxnId="{7888CADD-99E9-48FF-8856-947F53F2AD2C}">
      <dgm:prSet/>
      <dgm:spPr/>
      <dgm:t>
        <a:bodyPr/>
        <a:lstStyle/>
        <a:p>
          <a:endParaRPr lang="el-GR"/>
        </a:p>
      </dgm:t>
    </dgm:pt>
    <dgm:pt modelId="{579670B1-1AE7-4AEA-AF20-4F1A1C2C2BCA}" type="sibTrans" cxnId="{7888CADD-99E9-48FF-8856-947F53F2AD2C}">
      <dgm:prSet/>
      <dgm:spPr/>
      <dgm:t>
        <a:bodyPr/>
        <a:lstStyle/>
        <a:p>
          <a:endParaRPr lang="el-GR"/>
        </a:p>
      </dgm:t>
    </dgm:pt>
    <dgm:pt modelId="{943CA026-ABC4-4180-A383-1017123F2360}">
      <dgm:prSet/>
      <dgm:spPr/>
      <dgm:t>
        <a:bodyPr/>
        <a:lstStyle/>
        <a:p>
          <a:r>
            <a:rPr lang="el-GR" b="1" dirty="0" smtClean="0"/>
            <a:t>Αποστολές Δελτίων Τύπου, για τις Δράσεις</a:t>
          </a:r>
          <a:endParaRPr lang="el-GR" dirty="0" smtClean="0"/>
        </a:p>
      </dgm:t>
    </dgm:pt>
    <dgm:pt modelId="{1855A95D-F226-4521-AAC9-CDB387753ADA}" type="parTrans" cxnId="{CBCBB957-BBC5-44A8-AA4B-FFA2C7808BD7}">
      <dgm:prSet/>
      <dgm:spPr/>
      <dgm:t>
        <a:bodyPr/>
        <a:lstStyle/>
        <a:p>
          <a:endParaRPr lang="el-GR"/>
        </a:p>
      </dgm:t>
    </dgm:pt>
    <dgm:pt modelId="{336D2693-D0C5-4F90-92EA-0CD2B63980AA}" type="sibTrans" cxnId="{CBCBB957-BBC5-44A8-AA4B-FFA2C7808BD7}">
      <dgm:prSet/>
      <dgm:spPr/>
      <dgm:t>
        <a:bodyPr/>
        <a:lstStyle/>
        <a:p>
          <a:endParaRPr lang="el-GR"/>
        </a:p>
      </dgm:t>
    </dgm:pt>
    <dgm:pt modelId="{CA958B78-722D-46C9-82EF-32FCC55A5FAE}">
      <dgm:prSet/>
      <dgm:spPr/>
      <dgm:t>
        <a:bodyPr/>
        <a:lstStyle/>
        <a:p>
          <a:r>
            <a:rPr lang="el-GR" b="1" dirty="0" smtClean="0"/>
            <a:t>Έκδοση εντύπου με τα βασικά στοιχεία των  Προγραμμάτων</a:t>
          </a:r>
        </a:p>
      </dgm:t>
    </dgm:pt>
    <dgm:pt modelId="{3F471BFE-AE00-48A1-8413-9CBCC38F7DD0}" type="parTrans" cxnId="{06B346CA-81A0-44E7-910A-5C3307CC61F4}">
      <dgm:prSet/>
      <dgm:spPr/>
      <dgm:t>
        <a:bodyPr/>
        <a:lstStyle/>
        <a:p>
          <a:endParaRPr lang="el-GR"/>
        </a:p>
      </dgm:t>
    </dgm:pt>
    <dgm:pt modelId="{EA7EF90E-3AE2-4F0B-BE5B-207C776F9149}" type="sibTrans" cxnId="{06B346CA-81A0-44E7-910A-5C3307CC61F4}">
      <dgm:prSet/>
      <dgm:spPr/>
      <dgm:t>
        <a:bodyPr/>
        <a:lstStyle/>
        <a:p>
          <a:endParaRPr lang="el-GR"/>
        </a:p>
      </dgm:t>
    </dgm:pt>
    <dgm:pt modelId="{83B6711B-045C-4021-A0E4-D6C730331E41}">
      <dgm:prSet/>
      <dgm:spPr/>
      <dgm:t>
        <a:bodyPr/>
        <a:lstStyle/>
        <a:p>
          <a:r>
            <a:rPr lang="el-GR" b="1" dirty="0" smtClean="0"/>
            <a:t>Ενημερωτικές εκδηλώσεις, Ημερίδες</a:t>
          </a:r>
          <a:endParaRPr lang="el-GR" dirty="0" smtClean="0"/>
        </a:p>
      </dgm:t>
    </dgm:pt>
    <dgm:pt modelId="{3999BC1D-C70E-42EB-AEB0-029A59F34039}" type="parTrans" cxnId="{C1641215-AACA-48C3-BCC3-7B46FD733622}">
      <dgm:prSet/>
      <dgm:spPr/>
      <dgm:t>
        <a:bodyPr/>
        <a:lstStyle/>
        <a:p>
          <a:endParaRPr lang="el-GR"/>
        </a:p>
      </dgm:t>
    </dgm:pt>
    <dgm:pt modelId="{35985AEB-7447-4CDE-8E68-DAAC9A34DFF0}" type="sibTrans" cxnId="{C1641215-AACA-48C3-BCC3-7B46FD733622}">
      <dgm:prSet/>
      <dgm:spPr/>
      <dgm:t>
        <a:bodyPr/>
        <a:lstStyle/>
        <a:p>
          <a:endParaRPr lang="el-GR"/>
        </a:p>
      </dgm:t>
    </dgm:pt>
    <dgm:pt modelId="{B8483D20-1AAD-469C-8699-866769B55141}">
      <dgm:prSet/>
      <dgm:spPr/>
      <dgm:t>
        <a:bodyPr/>
        <a:lstStyle/>
        <a:p>
          <a:r>
            <a:rPr lang="el-GR" b="1" u="sng" dirty="0" smtClean="0"/>
            <a:t>Μέχρι σήμερα έχουν πραγματοποιηθεί πάνω από 500 ημερίδες</a:t>
          </a:r>
          <a:endParaRPr lang="el-GR" b="1" u="sng" dirty="0"/>
        </a:p>
      </dgm:t>
    </dgm:pt>
    <dgm:pt modelId="{3F692F44-AFEC-44DD-AD3B-14AAC661812C}" type="parTrans" cxnId="{C027285D-91C7-4700-BDEC-9B5B1CAF06A3}">
      <dgm:prSet/>
      <dgm:spPr/>
      <dgm:t>
        <a:bodyPr/>
        <a:lstStyle/>
        <a:p>
          <a:endParaRPr lang="el-GR"/>
        </a:p>
      </dgm:t>
    </dgm:pt>
    <dgm:pt modelId="{E31D14B5-EDDD-461E-9AC2-23656AE9EA4F}" type="sibTrans" cxnId="{C027285D-91C7-4700-BDEC-9B5B1CAF06A3}">
      <dgm:prSet/>
      <dgm:spPr/>
      <dgm:t>
        <a:bodyPr/>
        <a:lstStyle/>
        <a:p>
          <a:endParaRPr lang="el-GR"/>
        </a:p>
      </dgm:t>
    </dgm:pt>
    <dgm:pt modelId="{8BF2E57A-0AC4-48A8-B440-DAD1EB9E1F3E}" type="pres">
      <dgm:prSet presAssocID="{C7BA25EF-12AE-48F0-A7F9-0E7E7849B0E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CD514CB5-83D8-4A42-9E68-DA694434B14B}" type="pres">
      <dgm:prSet presAssocID="{0FB77850-CE2E-45AE-B08C-CAF236564711}" presName="compNode" presStyleCnt="0"/>
      <dgm:spPr/>
    </dgm:pt>
    <dgm:pt modelId="{D6EB5813-D759-466E-994B-93A6A5C37498}" type="pres">
      <dgm:prSet presAssocID="{0FB77850-CE2E-45AE-B08C-CAF236564711}" presName="aNode" presStyleLbl="bgShp" presStyleIdx="0" presStyleCnt="2"/>
      <dgm:spPr/>
      <dgm:t>
        <a:bodyPr/>
        <a:lstStyle/>
        <a:p>
          <a:endParaRPr lang="el-GR"/>
        </a:p>
      </dgm:t>
    </dgm:pt>
    <dgm:pt modelId="{7D906B66-AF88-4C7A-A785-A4B36BA4DCE9}" type="pres">
      <dgm:prSet presAssocID="{0FB77850-CE2E-45AE-B08C-CAF236564711}" presName="textNode" presStyleLbl="bgShp" presStyleIdx="0" presStyleCnt="2"/>
      <dgm:spPr/>
      <dgm:t>
        <a:bodyPr/>
        <a:lstStyle/>
        <a:p>
          <a:endParaRPr lang="el-GR"/>
        </a:p>
      </dgm:t>
    </dgm:pt>
    <dgm:pt modelId="{06C13A8F-6911-412B-8924-CC9C467C49F2}" type="pres">
      <dgm:prSet presAssocID="{0FB77850-CE2E-45AE-B08C-CAF236564711}" presName="compChildNode" presStyleCnt="0"/>
      <dgm:spPr/>
    </dgm:pt>
    <dgm:pt modelId="{8E911883-CD4D-4753-9E68-BAAF98DFCFFB}" type="pres">
      <dgm:prSet presAssocID="{0FB77850-CE2E-45AE-B08C-CAF236564711}" presName="theInnerList" presStyleCnt="0"/>
      <dgm:spPr/>
    </dgm:pt>
    <dgm:pt modelId="{A5E6C521-D80F-48FC-847E-BB2813AF224F}" type="pres">
      <dgm:prSet presAssocID="{1740287E-F806-4116-8977-A7B59095A190}" presName="child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0C0D5DC0-23A8-4768-B5BA-438C54AABEA6}" type="pres">
      <dgm:prSet presAssocID="{1740287E-F806-4116-8977-A7B59095A190}" presName="aSpace2" presStyleCnt="0"/>
      <dgm:spPr/>
    </dgm:pt>
    <dgm:pt modelId="{3C677878-BE7E-4E9B-80D9-BCA5C7DC9254}" type="pres">
      <dgm:prSet presAssocID="{34D4970B-CEB4-4A04-8121-B95DEA036A3D}" presName="child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DB44B2D9-CE5F-442F-A208-A25019BA695D}" type="pres">
      <dgm:prSet presAssocID="{34D4970B-CEB4-4A04-8121-B95DEA036A3D}" presName="aSpace2" presStyleCnt="0"/>
      <dgm:spPr/>
    </dgm:pt>
    <dgm:pt modelId="{D48FC7C2-A5B2-4A04-9A93-9B97B83D7F67}" type="pres">
      <dgm:prSet presAssocID="{3DFD3468-E6D7-41B5-B65A-43B116FACE42}" presName="child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E7CF976A-2718-4AEF-A8B8-0FA22F7C608B}" type="pres">
      <dgm:prSet presAssocID="{0FB77850-CE2E-45AE-B08C-CAF236564711}" presName="aSpace" presStyleCnt="0"/>
      <dgm:spPr/>
    </dgm:pt>
    <dgm:pt modelId="{1535E52C-EE99-4867-B4E9-ED8BD3209B5E}" type="pres">
      <dgm:prSet presAssocID="{3C9D105F-AE19-4007-B3BD-CCF5341C651B}" presName="compNode" presStyleCnt="0"/>
      <dgm:spPr/>
    </dgm:pt>
    <dgm:pt modelId="{D3F4995B-2C23-4B03-909B-C09AA4504888}" type="pres">
      <dgm:prSet presAssocID="{3C9D105F-AE19-4007-B3BD-CCF5341C651B}" presName="aNode" presStyleLbl="bgShp" presStyleIdx="1" presStyleCnt="2"/>
      <dgm:spPr/>
      <dgm:t>
        <a:bodyPr/>
        <a:lstStyle/>
        <a:p>
          <a:endParaRPr lang="el-GR"/>
        </a:p>
      </dgm:t>
    </dgm:pt>
    <dgm:pt modelId="{46412C30-2646-4AFF-8D1A-8F26CB29486B}" type="pres">
      <dgm:prSet presAssocID="{3C9D105F-AE19-4007-B3BD-CCF5341C651B}" presName="textNode" presStyleLbl="bgShp" presStyleIdx="1" presStyleCnt="2"/>
      <dgm:spPr/>
      <dgm:t>
        <a:bodyPr/>
        <a:lstStyle/>
        <a:p>
          <a:endParaRPr lang="el-GR"/>
        </a:p>
      </dgm:t>
    </dgm:pt>
    <dgm:pt modelId="{6BBF4C89-5AB6-486A-ACF2-CC7B0C8B691D}" type="pres">
      <dgm:prSet presAssocID="{3C9D105F-AE19-4007-B3BD-CCF5341C651B}" presName="compChildNode" presStyleCnt="0"/>
      <dgm:spPr/>
    </dgm:pt>
    <dgm:pt modelId="{02F4E85F-E4F8-4271-AB40-BADD4C55E6FF}" type="pres">
      <dgm:prSet presAssocID="{3C9D105F-AE19-4007-B3BD-CCF5341C651B}" presName="theInnerList" presStyleCnt="0"/>
      <dgm:spPr/>
    </dgm:pt>
    <dgm:pt modelId="{999D03DB-E34C-4CC5-B23D-A5B8159CFC22}" type="pres">
      <dgm:prSet presAssocID="{1704ED9C-1ED8-405B-803B-13A1EB8373B4}" presName="child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A390F800-3436-491F-A82C-2B24D4CD23D5}" type="pres">
      <dgm:prSet presAssocID="{1704ED9C-1ED8-405B-803B-13A1EB8373B4}" presName="aSpace2" presStyleCnt="0"/>
      <dgm:spPr/>
    </dgm:pt>
    <dgm:pt modelId="{1C8720F2-BB8C-4C20-A73F-EC199C82A893}" type="pres">
      <dgm:prSet presAssocID="{943CA026-ABC4-4180-A383-1017123F2360}" presName="child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BA78F317-7CCB-4AFA-B024-5CD6FD0F58BB}" type="pres">
      <dgm:prSet presAssocID="{943CA026-ABC4-4180-A383-1017123F2360}" presName="aSpace2" presStyleCnt="0"/>
      <dgm:spPr/>
    </dgm:pt>
    <dgm:pt modelId="{F7013D35-5051-4487-B7E8-97A7F3780BA1}" type="pres">
      <dgm:prSet presAssocID="{CA958B78-722D-46C9-82EF-32FCC55A5FAE}" presName="child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1F55FE61-836F-4D26-8CE2-B38F510CE0C6}" type="pres">
      <dgm:prSet presAssocID="{CA958B78-722D-46C9-82EF-32FCC55A5FAE}" presName="aSpace2" presStyleCnt="0"/>
      <dgm:spPr/>
    </dgm:pt>
    <dgm:pt modelId="{B7DF48F5-6667-487B-A257-6A244547F967}" type="pres">
      <dgm:prSet presAssocID="{83B6711B-045C-4021-A0E4-D6C730331E41}" presName="child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049DCBB7-EB6C-43AE-A64D-2299EDCBC594}" type="pres">
      <dgm:prSet presAssocID="{83B6711B-045C-4021-A0E4-D6C730331E41}" presName="aSpace2" presStyleCnt="0"/>
      <dgm:spPr/>
    </dgm:pt>
    <dgm:pt modelId="{CE25ECD2-A62A-4359-882B-FE9F5ACEB364}" type="pres">
      <dgm:prSet presAssocID="{B8483D20-1AAD-469C-8699-866769B55141}" presName="child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C5897AB1-6DC7-47C4-B48D-BDA72D9A17DD}" srcId="{3C9D105F-AE19-4007-B3BD-CCF5341C651B}" destId="{1704ED9C-1ED8-405B-803B-13A1EB8373B4}" srcOrd="0" destOrd="0" parTransId="{0E5BD493-CCC3-4D84-A954-B321E235E26A}" sibTransId="{85F5CD4D-DB44-47DA-9693-B115095DF9C6}"/>
    <dgm:cxn modelId="{1B482F3E-E2E2-48B4-BDB4-631A5E9970F7}" type="presOf" srcId="{B8483D20-1AAD-469C-8699-866769B55141}" destId="{CE25ECD2-A62A-4359-882B-FE9F5ACEB364}" srcOrd="0" destOrd="0" presId="urn:microsoft.com/office/officeart/2005/8/layout/lProcess2"/>
    <dgm:cxn modelId="{A8143E34-F4B4-4843-A5BC-8C8B2AAE44FA}" type="presOf" srcId="{0FB77850-CE2E-45AE-B08C-CAF236564711}" destId="{7D906B66-AF88-4C7A-A785-A4B36BA4DCE9}" srcOrd="1" destOrd="0" presId="urn:microsoft.com/office/officeart/2005/8/layout/lProcess2"/>
    <dgm:cxn modelId="{4500FAD0-1DF0-4067-8E22-04E10808B317}" type="presOf" srcId="{34D4970B-CEB4-4A04-8121-B95DEA036A3D}" destId="{3C677878-BE7E-4E9B-80D9-BCA5C7DC9254}" srcOrd="0" destOrd="0" presId="urn:microsoft.com/office/officeart/2005/8/layout/lProcess2"/>
    <dgm:cxn modelId="{59599A6C-950E-4B70-9D89-DC1969165B11}" type="presOf" srcId="{CA958B78-722D-46C9-82EF-32FCC55A5FAE}" destId="{F7013D35-5051-4487-B7E8-97A7F3780BA1}" srcOrd="0" destOrd="0" presId="urn:microsoft.com/office/officeart/2005/8/layout/lProcess2"/>
    <dgm:cxn modelId="{C83D71DC-1316-410D-840F-961A166DC85C}" type="presOf" srcId="{1704ED9C-1ED8-405B-803B-13A1EB8373B4}" destId="{999D03DB-E34C-4CC5-B23D-A5B8159CFC22}" srcOrd="0" destOrd="0" presId="urn:microsoft.com/office/officeart/2005/8/layout/lProcess2"/>
    <dgm:cxn modelId="{06B346CA-81A0-44E7-910A-5C3307CC61F4}" srcId="{3C9D105F-AE19-4007-B3BD-CCF5341C651B}" destId="{CA958B78-722D-46C9-82EF-32FCC55A5FAE}" srcOrd="2" destOrd="0" parTransId="{3F471BFE-AE00-48A1-8413-9CBCC38F7DD0}" sibTransId="{EA7EF90E-3AE2-4F0B-BE5B-207C776F9149}"/>
    <dgm:cxn modelId="{25435B10-84C5-4ECA-A2EA-9E6D2C1AB7B3}" srcId="{C7BA25EF-12AE-48F0-A7F9-0E7E7849B0E3}" destId="{0FB77850-CE2E-45AE-B08C-CAF236564711}" srcOrd="0" destOrd="0" parTransId="{D45F3EF5-8667-42E6-BE4A-B04030A476B1}" sibTransId="{B8945CF7-61A0-4CE7-8A1E-D24EFC29AF80}"/>
    <dgm:cxn modelId="{C027285D-91C7-4700-BDEC-9B5B1CAF06A3}" srcId="{3C9D105F-AE19-4007-B3BD-CCF5341C651B}" destId="{B8483D20-1AAD-469C-8699-866769B55141}" srcOrd="4" destOrd="0" parTransId="{3F692F44-AFEC-44DD-AD3B-14AAC661812C}" sibTransId="{E31D14B5-EDDD-461E-9AC2-23656AE9EA4F}"/>
    <dgm:cxn modelId="{7888CADD-99E9-48FF-8856-947F53F2AD2C}" srcId="{0FB77850-CE2E-45AE-B08C-CAF236564711}" destId="{3DFD3468-E6D7-41B5-B65A-43B116FACE42}" srcOrd="2" destOrd="0" parTransId="{0DE3E196-9FDE-4312-96E3-D79D04FD644F}" sibTransId="{579670B1-1AE7-4AEA-AF20-4F1A1C2C2BCA}"/>
    <dgm:cxn modelId="{F1D0FB4B-53BB-4EC7-B735-C578D33A2021}" srcId="{0FB77850-CE2E-45AE-B08C-CAF236564711}" destId="{1740287E-F806-4116-8977-A7B59095A190}" srcOrd="0" destOrd="0" parTransId="{92AF3ADF-513F-47BA-8A8E-F4C01C17F7BA}" sibTransId="{0B934E8B-D7E1-426A-AA53-281CC15A4778}"/>
    <dgm:cxn modelId="{8D3AA5DB-4BF1-40D6-A623-54098555CE27}" type="presOf" srcId="{3C9D105F-AE19-4007-B3BD-CCF5341C651B}" destId="{46412C30-2646-4AFF-8D1A-8F26CB29486B}" srcOrd="1" destOrd="0" presId="urn:microsoft.com/office/officeart/2005/8/layout/lProcess2"/>
    <dgm:cxn modelId="{8ACAA5F9-64EB-46EB-B697-0F3E2A838C1D}" type="presOf" srcId="{0FB77850-CE2E-45AE-B08C-CAF236564711}" destId="{D6EB5813-D759-466E-994B-93A6A5C37498}" srcOrd="0" destOrd="0" presId="urn:microsoft.com/office/officeart/2005/8/layout/lProcess2"/>
    <dgm:cxn modelId="{EC48CE96-B6F9-4137-8321-08D57A5A9CBC}" type="presOf" srcId="{C7BA25EF-12AE-48F0-A7F9-0E7E7849B0E3}" destId="{8BF2E57A-0AC4-48A8-B440-DAD1EB9E1F3E}" srcOrd="0" destOrd="0" presId="urn:microsoft.com/office/officeart/2005/8/layout/lProcess2"/>
    <dgm:cxn modelId="{022EE5AA-AA93-42C3-BD78-3CFCAB070567}" type="presOf" srcId="{83B6711B-045C-4021-A0E4-D6C730331E41}" destId="{B7DF48F5-6667-487B-A257-6A244547F967}" srcOrd="0" destOrd="0" presId="urn:microsoft.com/office/officeart/2005/8/layout/lProcess2"/>
    <dgm:cxn modelId="{BC33B3A7-75D8-4559-8633-0D93D4FC4569}" type="presOf" srcId="{3DFD3468-E6D7-41B5-B65A-43B116FACE42}" destId="{D48FC7C2-A5B2-4A04-9A93-9B97B83D7F67}" srcOrd="0" destOrd="0" presId="urn:microsoft.com/office/officeart/2005/8/layout/lProcess2"/>
    <dgm:cxn modelId="{F0D41503-A6ED-40C8-8F67-2DECA1935D8C}" type="presOf" srcId="{1740287E-F806-4116-8977-A7B59095A190}" destId="{A5E6C521-D80F-48FC-847E-BB2813AF224F}" srcOrd="0" destOrd="0" presId="urn:microsoft.com/office/officeart/2005/8/layout/lProcess2"/>
    <dgm:cxn modelId="{AD19E1CE-23B0-455A-94FE-7C9D2C3343F8}" type="presOf" srcId="{3C9D105F-AE19-4007-B3BD-CCF5341C651B}" destId="{D3F4995B-2C23-4B03-909B-C09AA4504888}" srcOrd="0" destOrd="0" presId="urn:microsoft.com/office/officeart/2005/8/layout/lProcess2"/>
    <dgm:cxn modelId="{CBCBB957-BBC5-44A8-AA4B-FFA2C7808BD7}" srcId="{3C9D105F-AE19-4007-B3BD-CCF5341C651B}" destId="{943CA026-ABC4-4180-A383-1017123F2360}" srcOrd="1" destOrd="0" parTransId="{1855A95D-F226-4521-AAC9-CDB387753ADA}" sibTransId="{336D2693-D0C5-4F90-92EA-0CD2B63980AA}"/>
    <dgm:cxn modelId="{B0353D1C-187A-4619-B794-5F0B77B35ADA}" srcId="{0FB77850-CE2E-45AE-B08C-CAF236564711}" destId="{34D4970B-CEB4-4A04-8121-B95DEA036A3D}" srcOrd="1" destOrd="0" parTransId="{4CFF34DA-5DF3-448F-8A8B-47ED44BD9962}" sibTransId="{4D5E7971-451A-4DC3-8982-3FA31447FED2}"/>
    <dgm:cxn modelId="{C1641215-AACA-48C3-BCC3-7B46FD733622}" srcId="{3C9D105F-AE19-4007-B3BD-CCF5341C651B}" destId="{83B6711B-045C-4021-A0E4-D6C730331E41}" srcOrd="3" destOrd="0" parTransId="{3999BC1D-C70E-42EB-AEB0-029A59F34039}" sibTransId="{35985AEB-7447-4CDE-8E68-DAAC9A34DFF0}"/>
    <dgm:cxn modelId="{269467B5-DCF0-40CD-8953-CA9CD0B87B56}" type="presOf" srcId="{943CA026-ABC4-4180-A383-1017123F2360}" destId="{1C8720F2-BB8C-4C20-A73F-EC199C82A893}" srcOrd="0" destOrd="0" presId="urn:microsoft.com/office/officeart/2005/8/layout/lProcess2"/>
    <dgm:cxn modelId="{B8815291-36D0-4B26-A498-12A6054BF74B}" srcId="{C7BA25EF-12AE-48F0-A7F9-0E7E7849B0E3}" destId="{3C9D105F-AE19-4007-B3BD-CCF5341C651B}" srcOrd="1" destOrd="0" parTransId="{848D8A5C-5D3E-49A5-A2F7-6AE044DE1621}" sibTransId="{ED5A3BE2-F297-4459-944B-6ED5B292FC56}"/>
    <dgm:cxn modelId="{CF135F78-A755-43F9-BFE0-E6BD5B828DB9}" type="presParOf" srcId="{8BF2E57A-0AC4-48A8-B440-DAD1EB9E1F3E}" destId="{CD514CB5-83D8-4A42-9E68-DA694434B14B}" srcOrd="0" destOrd="0" presId="urn:microsoft.com/office/officeart/2005/8/layout/lProcess2"/>
    <dgm:cxn modelId="{E125DE1F-8542-4126-9E02-F76D8DD41DB1}" type="presParOf" srcId="{CD514CB5-83D8-4A42-9E68-DA694434B14B}" destId="{D6EB5813-D759-466E-994B-93A6A5C37498}" srcOrd="0" destOrd="0" presId="urn:microsoft.com/office/officeart/2005/8/layout/lProcess2"/>
    <dgm:cxn modelId="{3B21DEC3-BADE-4977-9F76-5B7B4B0D6D97}" type="presParOf" srcId="{CD514CB5-83D8-4A42-9E68-DA694434B14B}" destId="{7D906B66-AF88-4C7A-A785-A4B36BA4DCE9}" srcOrd="1" destOrd="0" presId="urn:microsoft.com/office/officeart/2005/8/layout/lProcess2"/>
    <dgm:cxn modelId="{E408B8D7-595F-47BD-938D-12A3B7A6C59B}" type="presParOf" srcId="{CD514CB5-83D8-4A42-9E68-DA694434B14B}" destId="{06C13A8F-6911-412B-8924-CC9C467C49F2}" srcOrd="2" destOrd="0" presId="urn:microsoft.com/office/officeart/2005/8/layout/lProcess2"/>
    <dgm:cxn modelId="{792C451E-35C6-4237-A829-0763200A0334}" type="presParOf" srcId="{06C13A8F-6911-412B-8924-CC9C467C49F2}" destId="{8E911883-CD4D-4753-9E68-BAAF98DFCFFB}" srcOrd="0" destOrd="0" presId="urn:microsoft.com/office/officeart/2005/8/layout/lProcess2"/>
    <dgm:cxn modelId="{4C8FE453-9BF5-4BE8-AE5D-DDF62F8E3177}" type="presParOf" srcId="{8E911883-CD4D-4753-9E68-BAAF98DFCFFB}" destId="{A5E6C521-D80F-48FC-847E-BB2813AF224F}" srcOrd="0" destOrd="0" presId="urn:microsoft.com/office/officeart/2005/8/layout/lProcess2"/>
    <dgm:cxn modelId="{EF9F88A8-2C0F-450C-BE05-137EFD0B51DF}" type="presParOf" srcId="{8E911883-CD4D-4753-9E68-BAAF98DFCFFB}" destId="{0C0D5DC0-23A8-4768-B5BA-438C54AABEA6}" srcOrd="1" destOrd="0" presId="urn:microsoft.com/office/officeart/2005/8/layout/lProcess2"/>
    <dgm:cxn modelId="{21EC2CC2-58CF-4A14-987C-81879A70A67E}" type="presParOf" srcId="{8E911883-CD4D-4753-9E68-BAAF98DFCFFB}" destId="{3C677878-BE7E-4E9B-80D9-BCA5C7DC9254}" srcOrd="2" destOrd="0" presId="urn:microsoft.com/office/officeart/2005/8/layout/lProcess2"/>
    <dgm:cxn modelId="{B56FA166-2915-4F3E-8E86-D346C013FE08}" type="presParOf" srcId="{8E911883-CD4D-4753-9E68-BAAF98DFCFFB}" destId="{DB44B2D9-CE5F-442F-A208-A25019BA695D}" srcOrd="3" destOrd="0" presId="urn:microsoft.com/office/officeart/2005/8/layout/lProcess2"/>
    <dgm:cxn modelId="{4D967AFC-A496-4F2F-B9EC-2264C3274414}" type="presParOf" srcId="{8E911883-CD4D-4753-9E68-BAAF98DFCFFB}" destId="{D48FC7C2-A5B2-4A04-9A93-9B97B83D7F67}" srcOrd="4" destOrd="0" presId="urn:microsoft.com/office/officeart/2005/8/layout/lProcess2"/>
    <dgm:cxn modelId="{C3810BF0-C7F9-4408-8654-7FA0F090B46B}" type="presParOf" srcId="{8BF2E57A-0AC4-48A8-B440-DAD1EB9E1F3E}" destId="{E7CF976A-2718-4AEF-A8B8-0FA22F7C608B}" srcOrd="1" destOrd="0" presId="urn:microsoft.com/office/officeart/2005/8/layout/lProcess2"/>
    <dgm:cxn modelId="{98D9E41B-7773-443A-9DE8-E7AF585F8D74}" type="presParOf" srcId="{8BF2E57A-0AC4-48A8-B440-DAD1EB9E1F3E}" destId="{1535E52C-EE99-4867-B4E9-ED8BD3209B5E}" srcOrd="2" destOrd="0" presId="urn:microsoft.com/office/officeart/2005/8/layout/lProcess2"/>
    <dgm:cxn modelId="{45792ADE-9A00-487D-8BAB-552106672D10}" type="presParOf" srcId="{1535E52C-EE99-4867-B4E9-ED8BD3209B5E}" destId="{D3F4995B-2C23-4B03-909B-C09AA4504888}" srcOrd="0" destOrd="0" presId="urn:microsoft.com/office/officeart/2005/8/layout/lProcess2"/>
    <dgm:cxn modelId="{9D45469B-EED4-4BB1-B1B3-5092C5620F13}" type="presParOf" srcId="{1535E52C-EE99-4867-B4E9-ED8BD3209B5E}" destId="{46412C30-2646-4AFF-8D1A-8F26CB29486B}" srcOrd="1" destOrd="0" presId="urn:microsoft.com/office/officeart/2005/8/layout/lProcess2"/>
    <dgm:cxn modelId="{6F572DC3-2DE5-49CE-8259-F3E14C9BAAC9}" type="presParOf" srcId="{1535E52C-EE99-4867-B4E9-ED8BD3209B5E}" destId="{6BBF4C89-5AB6-486A-ACF2-CC7B0C8B691D}" srcOrd="2" destOrd="0" presId="urn:microsoft.com/office/officeart/2005/8/layout/lProcess2"/>
    <dgm:cxn modelId="{05CB3B80-E487-4BF3-86D6-EBE3D569A045}" type="presParOf" srcId="{6BBF4C89-5AB6-486A-ACF2-CC7B0C8B691D}" destId="{02F4E85F-E4F8-4271-AB40-BADD4C55E6FF}" srcOrd="0" destOrd="0" presId="urn:microsoft.com/office/officeart/2005/8/layout/lProcess2"/>
    <dgm:cxn modelId="{9FF28625-FBDC-4932-9CEF-594441177753}" type="presParOf" srcId="{02F4E85F-E4F8-4271-AB40-BADD4C55E6FF}" destId="{999D03DB-E34C-4CC5-B23D-A5B8159CFC22}" srcOrd="0" destOrd="0" presId="urn:microsoft.com/office/officeart/2005/8/layout/lProcess2"/>
    <dgm:cxn modelId="{9B003902-0CC9-48F0-9906-1B2A5189B72D}" type="presParOf" srcId="{02F4E85F-E4F8-4271-AB40-BADD4C55E6FF}" destId="{A390F800-3436-491F-A82C-2B24D4CD23D5}" srcOrd="1" destOrd="0" presId="urn:microsoft.com/office/officeart/2005/8/layout/lProcess2"/>
    <dgm:cxn modelId="{804D6334-1EA2-4F6B-9CC7-093EE4AAD31C}" type="presParOf" srcId="{02F4E85F-E4F8-4271-AB40-BADD4C55E6FF}" destId="{1C8720F2-BB8C-4C20-A73F-EC199C82A893}" srcOrd="2" destOrd="0" presId="urn:microsoft.com/office/officeart/2005/8/layout/lProcess2"/>
    <dgm:cxn modelId="{BC1F9691-B96A-4327-B0AC-4DDEA3AF04D4}" type="presParOf" srcId="{02F4E85F-E4F8-4271-AB40-BADD4C55E6FF}" destId="{BA78F317-7CCB-4AFA-B024-5CD6FD0F58BB}" srcOrd="3" destOrd="0" presId="urn:microsoft.com/office/officeart/2005/8/layout/lProcess2"/>
    <dgm:cxn modelId="{B2E66772-430D-4AAC-8CFD-E5CFBF417D1E}" type="presParOf" srcId="{02F4E85F-E4F8-4271-AB40-BADD4C55E6FF}" destId="{F7013D35-5051-4487-B7E8-97A7F3780BA1}" srcOrd="4" destOrd="0" presId="urn:microsoft.com/office/officeart/2005/8/layout/lProcess2"/>
    <dgm:cxn modelId="{B907F5AA-8D55-42B7-B573-218FC63BECCC}" type="presParOf" srcId="{02F4E85F-E4F8-4271-AB40-BADD4C55E6FF}" destId="{1F55FE61-836F-4D26-8CE2-B38F510CE0C6}" srcOrd="5" destOrd="0" presId="urn:microsoft.com/office/officeart/2005/8/layout/lProcess2"/>
    <dgm:cxn modelId="{1DDC3D7F-D2AD-4575-AB8A-515304C78880}" type="presParOf" srcId="{02F4E85F-E4F8-4271-AB40-BADD4C55E6FF}" destId="{B7DF48F5-6667-487B-A257-6A244547F967}" srcOrd="6" destOrd="0" presId="urn:microsoft.com/office/officeart/2005/8/layout/lProcess2"/>
    <dgm:cxn modelId="{03C94D52-4BA7-4222-8A93-AAF36CC89BF7}" type="presParOf" srcId="{02F4E85F-E4F8-4271-AB40-BADD4C55E6FF}" destId="{049DCBB7-EB6C-43AE-A64D-2299EDCBC594}" srcOrd="7" destOrd="0" presId="urn:microsoft.com/office/officeart/2005/8/layout/lProcess2"/>
    <dgm:cxn modelId="{23F3622E-4B1A-4E42-9219-54AB515CFC59}" type="presParOf" srcId="{02F4E85F-E4F8-4271-AB40-BADD4C55E6FF}" destId="{CE25ECD2-A62A-4359-882B-FE9F5ACEB364}" srcOrd="8" destOrd="0" presId="urn:microsoft.com/office/officeart/2005/8/layout/lProcess2"/>
  </dgm:cxnLst>
  <dgm:bg/>
  <dgm:whole/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711806ED-563E-4E51-B1DA-6C583C414BBE}" type="doc">
      <dgm:prSet loTypeId="urn:microsoft.com/office/officeart/2005/8/layout/radial3" loCatId="cycle" qsTypeId="urn:microsoft.com/office/officeart/2005/8/quickstyle/3d7" qsCatId="3D" csTypeId="urn:microsoft.com/office/officeart/2005/8/colors/accent6_2" csCatId="accent6" phldr="1"/>
      <dgm:spPr/>
      <dgm:t>
        <a:bodyPr/>
        <a:lstStyle/>
        <a:p>
          <a:endParaRPr lang="el-GR"/>
        </a:p>
      </dgm:t>
    </dgm:pt>
    <dgm:pt modelId="{56316731-4A86-4000-8E39-52D91FC94B61}">
      <dgm:prSet phldrT="[Κείμενο]"/>
      <dgm:spPr>
        <a:solidFill>
          <a:srgbClr val="92D050">
            <a:alpha val="50000"/>
          </a:srgbClr>
        </a:solidFill>
      </dgm:spPr>
      <dgm:t>
        <a:bodyPr/>
        <a:lstStyle/>
        <a:p>
          <a:r>
            <a:rPr lang="el-GR" dirty="0" smtClean="0"/>
            <a:t>ΕΦΕΠΑΕ</a:t>
          </a:r>
          <a:endParaRPr lang="el-GR" dirty="0"/>
        </a:p>
      </dgm:t>
    </dgm:pt>
    <dgm:pt modelId="{7D6023F2-E029-4A3D-BB9F-E439B6A25236}" type="parTrans" cxnId="{AD3D326D-82BF-485E-A381-50ECC0196C8E}">
      <dgm:prSet/>
      <dgm:spPr/>
      <dgm:t>
        <a:bodyPr/>
        <a:lstStyle/>
        <a:p>
          <a:endParaRPr lang="el-GR"/>
        </a:p>
      </dgm:t>
    </dgm:pt>
    <dgm:pt modelId="{4371E8B3-7CEB-481D-95FD-E3F7D83A76DD}" type="sibTrans" cxnId="{AD3D326D-82BF-485E-A381-50ECC0196C8E}">
      <dgm:prSet/>
      <dgm:spPr/>
      <dgm:t>
        <a:bodyPr/>
        <a:lstStyle/>
        <a:p>
          <a:endParaRPr lang="el-GR"/>
        </a:p>
      </dgm:t>
    </dgm:pt>
    <dgm:pt modelId="{1F3A3E50-6B47-439E-93B5-7C7F603A6FAE}">
      <dgm:prSet phldrT="[Κείμενο]" custT="1"/>
      <dgm:spPr>
        <a:solidFill>
          <a:schemeClr val="accent2">
            <a:lumMod val="40000"/>
            <a:lumOff val="60000"/>
            <a:alpha val="50000"/>
          </a:schemeClr>
        </a:solidFill>
      </dgm:spPr>
      <dgm:t>
        <a:bodyPr/>
        <a:lstStyle/>
        <a:p>
          <a:r>
            <a:rPr lang="el-GR" sz="1200" b="1" dirty="0" smtClean="0"/>
            <a:t>Εμπειρία και Τεχνογνωσία</a:t>
          </a:r>
          <a:endParaRPr lang="el-GR" sz="1200" dirty="0"/>
        </a:p>
      </dgm:t>
    </dgm:pt>
    <dgm:pt modelId="{9160E4E1-A78A-4D27-923A-80E45D941063}" type="parTrans" cxnId="{C11AFA5B-699C-4302-8E68-61076ABFD0BC}">
      <dgm:prSet/>
      <dgm:spPr/>
      <dgm:t>
        <a:bodyPr/>
        <a:lstStyle/>
        <a:p>
          <a:endParaRPr lang="el-GR"/>
        </a:p>
      </dgm:t>
    </dgm:pt>
    <dgm:pt modelId="{B8EA9E05-FCA8-4343-8A0D-F856461889CA}" type="sibTrans" cxnId="{C11AFA5B-699C-4302-8E68-61076ABFD0BC}">
      <dgm:prSet/>
      <dgm:spPr/>
      <dgm:t>
        <a:bodyPr/>
        <a:lstStyle/>
        <a:p>
          <a:endParaRPr lang="el-GR"/>
        </a:p>
      </dgm:t>
    </dgm:pt>
    <dgm:pt modelId="{0FB8665D-4799-48F9-806B-EB5B9C8B6E23}">
      <dgm:prSet phldrT="[Κείμενο]" custT="1"/>
      <dgm:spPr>
        <a:solidFill>
          <a:srgbClr val="00B050">
            <a:alpha val="50000"/>
          </a:srgbClr>
        </a:solidFill>
      </dgm:spPr>
      <dgm:t>
        <a:bodyPr/>
        <a:lstStyle/>
        <a:p>
          <a:r>
            <a:rPr lang="el-GR" sz="1200" b="1" dirty="0" smtClean="0"/>
            <a:t>Περιφερειακή Διάσταση</a:t>
          </a:r>
          <a:endParaRPr lang="el-GR" sz="1200" dirty="0"/>
        </a:p>
      </dgm:t>
    </dgm:pt>
    <dgm:pt modelId="{FC8B03C7-7E2C-4068-8F26-B62804C5C6F1}" type="parTrans" cxnId="{6788E63D-B7E9-4C2F-B26F-2C9A5B2DC183}">
      <dgm:prSet/>
      <dgm:spPr/>
      <dgm:t>
        <a:bodyPr/>
        <a:lstStyle/>
        <a:p>
          <a:endParaRPr lang="el-GR"/>
        </a:p>
      </dgm:t>
    </dgm:pt>
    <dgm:pt modelId="{AC69D938-9AB2-453B-B81E-AB46F513D4E1}" type="sibTrans" cxnId="{6788E63D-B7E9-4C2F-B26F-2C9A5B2DC183}">
      <dgm:prSet/>
      <dgm:spPr/>
      <dgm:t>
        <a:bodyPr/>
        <a:lstStyle/>
        <a:p>
          <a:endParaRPr lang="el-GR"/>
        </a:p>
      </dgm:t>
    </dgm:pt>
    <dgm:pt modelId="{B6B1EF53-C37A-41B2-A60D-B18EC31CC04C}">
      <dgm:prSet phldrT="[Κείμενο]" custT="1"/>
      <dgm:spPr>
        <a:solidFill>
          <a:schemeClr val="accent6">
            <a:lumMod val="40000"/>
            <a:lumOff val="60000"/>
            <a:alpha val="50000"/>
          </a:schemeClr>
        </a:solidFill>
      </dgm:spPr>
      <dgm:t>
        <a:bodyPr/>
        <a:lstStyle/>
        <a:p>
          <a:r>
            <a:rPr lang="el-GR" sz="1200" b="1" dirty="0" smtClean="0"/>
            <a:t>Ευρεία Δημοσιότητα των Δράσεων</a:t>
          </a:r>
          <a:endParaRPr lang="el-GR" sz="1200" dirty="0"/>
        </a:p>
      </dgm:t>
    </dgm:pt>
    <dgm:pt modelId="{3F92A073-6E2E-413B-B87F-D7F1B6120221}" type="parTrans" cxnId="{803086FC-5091-450D-8729-1655A46F8E97}">
      <dgm:prSet/>
      <dgm:spPr/>
      <dgm:t>
        <a:bodyPr/>
        <a:lstStyle/>
        <a:p>
          <a:endParaRPr lang="el-GR"/>
        </a:p>
      </dgm:t>
    </dgm:pt>
    <dgm:pt modelId="{EFCF5AA2-F474-4AB3-A139-DDD686AE79F2}" type="sibTrans" cxnId="{803086FC-5091-450D-8729-1655A46F8E97}">
      <dgm:prSet/>
      <dgm:spPr/>
      <dgm:t>
        <a:bodyPr/>
        <a:lstStyle/>
        <a:p>
          <a:endParaRPr lang="el-GR"/>
        </a:p>
      </dgm:t>
    </dgm:pt>
    <dgm:pt modelId="{55F1FA8E-A28F-45EA-B894-951026D1B012}">
      <dgm:prSet phldrT="[Κείμενο]" custT="1"/>
      <dgm:spPr>
        <a:solidFill>
          <a:srgbClr val="66FF66">
            <a:alpha val="49804"/>
          </a:srgbClr>
        </a:solidFill>
      </dgm:spPr>
      <dgm:t>
        <a:bodyPr/>
        <a:lstStyle/>
        <a:p>
          <a:r>
            <a:rPr lang="el-GR" sz="1200" b="1" dirty="0" smtClean="0"/>
            <a:t>Διαφάνεια Διαδικασιών</a:t>
          </a:r>
          <a:endParaRPr lang="el-GR" sz="1200" dirty="0"/>
        </a:p>
      </dgm:t>
    </dgm:pt>
    <dgm:pt modelId="{26A4A842-A876-40C3-84A0-05E187833522}" type="parTrans" cxnId="{8D384434-6E0F-46FB-ABDF-D759787CBED9}">
      <dgm:prSet/>
      <dgm:spPr/>
      <dgm:t>
        <a:bodyPr/>
        <a:lstStyle/>
        <a:p>
          <a:endParaRPr lang="el-GR"/>
        </a:p>
      </dgm:t>
    </dgm:pt>
    <dgm:pt modelId="{60411F38-5685-4E76-8CFF-608CCBF05E25}" type="sibTrans" cxnId="{8D384434-6E0F-46FB-ABDF-D759787CBED9}">
      <dgm:prSet/>
      <dgm:spPr/>
      <dgm:t>
        <a:bodyPr/>
        <a:lstStyle/>
        <a:p>
          <a:endParaRPr lang="el-GR"/>
        </a:p>
      </dgm:t>
    </dgm:pt>
    <dgm:pt modelId="{33FCEA5C-7307-481B-9AF7-A0A04BF58959}">
      <dgm:prSet phldrT="[Κείμενο]" custT="1"/>
      <dgm:spPr>
        <a:solidFill>
          <a:srgbClr val="FFC000">
            <a:alpha val="50000"/>
          </a:srgbClr>
        </a:solidFill>
      </dgm:spPr>
      <dgm:t>
        <a:bodyPr/>
        <a:lstStyle/>
        <a:p>
          <a:r>
            <a:rPr lang="el-GR" sz="1200" b="1" dirty="0" smtClean="0"/>
            <a:t>Μητρώο Ανεξάρτητων Αξιολογητών</a:t>
          </a:r>
          <a:endParaRPr lang="el-GR" sz="1200" dirty="0"/>
        </a:p>
      </dgm:t>
    </dgm:pt>
    <dgm:pt modelId="{CB8D5AE2-EA0B-4BBF-833B-BF4708B0DB7B}" type="parTrans" cxnId="{0CFBE559-CBEF-4B58-A811-264E17ECA0FA}">
      <dgm:prSet/>
      <dgm:spPr/>
      <dgm:t>
        <a:bodyPr/>
        <a:lstStyle/>
        <a:p>
          <a:endParaRPr lang="el-GR"/>
        </a:p>
      </dgm:t>
    </dgm:pt>
    <dgm:pt modelId="{D8EA3778-B852-42A4-8DB0-E3BE9FCFC78A}" type="sibTrans" cxnId="{0CFBE559-CBEF-4B58-A811-264E17ECA0FA}">
      <dgm:prSet/>
      <dgm:spPr/>
      <dgm:t>
        <a:bodyPr/>
        <a:lstStyle/>
        <a:p>
          <a:endParaRPr lang="el-GR"/>
        </a:p>
      </dgm:t>
    </dgm:pt>
    <dgm:pt modelId="{BC652157-8817-4623-B8F1-B6BFE4333FD1}" type="pres">
      <dgm:prSet presAssocID="{711806ED-563E-4E51-B1DA-6C583C414BB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2A7935DF-403C-45D7-B733-B55C05306DCB}" type="pres">
      <dgm:prSet presAssocID="{711806ED-563E-4E51-B1DA-6C583C414BBE}" presName="radial" presStyleCnt="0">
        <dgm:presLayoutVars>
          <dgm:animLvl val="ctr"/>
        </dgm:presLayoutVars>
      </dgm:prSet>
      <dgm:spPr/>
    </dgm:pt>
    <dgm:pt modelId="{E61664F2-E433-473E-8189-13035CF31556}" type="pres">
      <dgm:prSet presAssocID="{56316731-4A86-4000-8E39-52D91FC94B61}" presName="centerShape" presStyleLbl="vennNode1" presStyleIdx="0" presStyleCnt="6" custLinFactNeighborX="-1472" custLinFactNeighborY="-3462"/>
      <dgm:spPr/>
      <dgm:t>
        <a:bodyPr/>
        <a:lstStyle/>
        <a:p>
          <a:endParaRPr lang="el-GR"/>
        </a:p>
      </dgm:t>
    </dgm:pt>
    <dgm:pt modelId="{66F77A1F-C1AD-4219-A1EF-FB4F117CB440}" type="pres">
      <dgm:prSet presAssocID="{1F3A3E50-6B47-439E-93B5-7C7F603A6FAE}" presName="node" presStyleLbl="vennNode1" presStyleIdx="1" presStyleCnt="6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1764499E-67FD-4BF2-A4EF-B09F24A2A396}" type="pres">
      <dgm:prSet presAssocID="{0FB8665D-4799-48F9-806B-EB5B9C8B6E23}" presName="node" presStyleLbl="vennNode1" presStyleIdx="2" presStyleCnt="6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B7A7E7E-FD69-4D0A-B026-3A0DE4B82E81}" type="pres">
      <dgm:prSet presAssocID="{B6B1EF53-C37A-41B2-A60D-B18EC31CC04C}" presName="node" presStyleLbl="vennNode1" presStyleIdx="3" presStyleCnt="6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30B994D0-4183-4F17-842D-DADF71D114C1}" type="pres">
      <dgm:prSet presAssocID="{55F1FA8E-A28F-45EA-B894-951026D1B012}" presName="node" presStyleLbl="vennNode1" presStyleIdx="4" presStyleCnt="6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D1C718AC-EB88-493E-A800-0EB17A1AF7AB}" type="pres">
      <dgm:prSet presAssocID="{33FCEA5C-7307-481B-9AF7-A0A04BF58959}" presName="node" presStyleLbl="vennNode1" presStyleIdx="5" presStyleCnt="6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0CFBE559-CBEF-4B58-A811-264E17ECA0FA}" srcId="{56316731-4A86-4000-8E39-52D91FC94B61}" destId="{33FCEA5C-7307-481B-9AF7-A0A04BF58959}" srcOrd="4" destOrd="0" parTransId="{CB8D5AE2-EA0B-4BBF-833B-BF4708B0DB7B}" sibTransId="{D8EA3778-B852-42A4-8DB0-E3BE9FCFC78A}"/>
    <dgm:cxn modelId="{2E03410A-5006-4AF1-9B2D-86418D65D100}" type="presOf" srcId="{55F1FA8E-A28F-45EA-B894-951026D1B012}" destId="{30B994D0-4183-4F17-842D-DADF71D114C1}" srcOrd="0" destOrd="0" presId="urn:microsoft.com/office/officeart/2005/8/layout/radial3"/>
    <dgm:cxn modelId="{7E1FF759-B420-4DA2-8510-BD6B2C8C91D7}" type="presOf" srcId="{56316731-4A86-4000-8E39-52D91FC94B61}" destId="{E61664F2-E433-473E-8189-13035CF31556}" srcOrd="0" destOrd="0" presId="urn:microsoft.com/office/officeart/2005/8/layout/radial3"/>
    <dgm:cxn modelId="{AD3D326D-82BF-485E-A381-50ECC0196C8E}" srcId="{711806ED-563E-4E51-B1DA-6C583C414BBE}" destId="{56316731-4A86-4000-8E39-52D91FC94B61}" srcOrd="0" destOrd="0" parTransId="{7D6023F2-E029-4A3D-BB9F-E439B6A25236}" sibTransId="{4371E8B3-7CEB-481D-95FD-E3F7D83A76DD}"/>
    <dgm:cxn modelId="{C11AFA5B-699C-4302-8E68-61076ABFD0BC}" srcId="{56316731-4A86-4000-8E39-52D91FC94B61}" destId="{1F3A3E50-6B47-439E-93B5-7C7F603A6FAE}" srcOrd="0" destOrd="0" parTransId="{9160E4E1-A78A-4D27-923A-80E45D941063}" sibTransId="{B8EA9E05-FCA8-4343-8A0D-F856461889CA}"/>
    <dgm:cxn modelId="{803086FC-5091-450D-8729-1655A46F8E97}" srcId="{56316731-4A86-4000-8E39-52D91FC94B61}" destId="{B6B1EF53-C37A-41B2-A60D-B18EC31CC04C}" srcOrd="2" destOrd="0" parTransId="{3F92A073-6E2E-413B-B87F-D7F1B6120221}" sibTransId="{EFCF5AA2-F474-4AB3-A139-DDD686AE79F2}"/>
    <dgm:cxn modelId="{4AC4400E-3E87-4588-893A-EED219C918A6}" type="presOf" srcId="{711806ED-563E-4E51-B1DA-6C583C414BBE}" destId="{BC652157-8817-4623-B8F1-B6BFE4333FD1}" srcOrd="0" destOrd="0" presId="urn:microsoft.com/office/officeart/2005/8/layout/radial3"/>
    <dgm:cxn modelId="{8D384434-6E0F-46FB-ABDF-D759787CBED9}" srcId="{56316731-4A86-4000-8E39-52D91FC94B61}" destId="{55F1FA8E-A28F-45EA-B894-951026D1B012}" srcOrd="3" destOrd="0" parTransId="{26A4A842-A876-40C3-84A0-05E187833522}" sibTransId="{60411F38-5685-4E76-8CFF-608CCBF05E25}"/>
    <dgm:cxn modelId="{FAA0EE7F-465E-400D-8E13-CE087EC160B6}" type="presOf" srcId="{33FCEA5C-7307-481B-9AF7-A0A04BF58959}" destId="{D1C718AC-EB88-493E-A800-0EB17A1AF7AB}" srcOrd="0" destOrd="0" presId="urn:microsoft.com/office/officeart/2005/8/layout/radial3"/>
    <dgm:cxn modelId="{6788E63D-B7E9-4C2F-B26F-2C9A5B2DC183}" srcId="{56316731-4A86-4000-8E39-52D91FC94B61}" destId="{0FB8665D-4799-48F9-806B-EB5B9C8B6E23}" srcOrd="1" destOrd="0" parTransId="{FC8B03C7-7E2C-4068-8F26-B62804C5C6F1}" sibTransId="{AC69D938-9AB2-453B-B81E-AB46F513D4E1}"/>
    <dgm:cxn modelId="{F95E4A18-A10B-4CDA-9306-45CD72540B91}" type="presOf" srcId="{1F3A3E50-6B47-439E-93B5-7C7F603A6FAE}" destId="{66F77A1F-C1AD-4219-A1EF-FB4F117CB440}" srcOrd="0" destOrd="0" presId="urn:microsoft.com/office/officeart/2005/8/layout/radial3"/>
    <dgm:cxn modelId="{9C3608F5-5B45-4D69-B98A-707F516182A7}" type="presOf" srcId="{0FB8665D-4799-48F9-806B-EB5B9C8B6E23}" destId="{1764499E-67FD-4BF2-A4EF-B09F24A2A396}" srcOrd="0" destOrd="0" presId="urn:microsoft.com/office/officeart/2005/8/layout/radial3"/>
    <dgm:cxn modelId="{5EAB1053-F0F0-4267-B79B-6F5DB9E39833}" type="presOf" srcId="{B6B1EF53-C37A-41B2-A60D-B18EC31CC04C}" destId="{7B7A7E7E-FD69-4D0A-B026-3A0DE4B82E81}" srcOrd="0" destOrd="0" presId="urn:microsoft.com/office/officeart/2005/8/layout/radial3"/>
    <dgm:cxn modelId="{A0616171-DC70-4188-8E7B-0B6E566A59F7}" type="presParOf" srcId="{BC652157-8817-4623-B8F1-B6BFE4333FD1}" destId="{2A7935DF-403C-45D7-B733-B55C05306DCB}" srcOrd="0" destOrd="0" presId="urn:microsoft.com/office/officeart/2005/8/layout/radial3"/>
    <dgm:cxn modelId="{F608979F-7D28-48E4-BFC6-D1F5E2597305}" type="presParOf" srcId="{2A7935DF-403C-45D7-B733-B55C05306DCB}" destId="{E61664F2-E433-473E-8189-13035CF31556}" srcOrd="0" destOrd="0" presId="urn:microsoft.com/office/officeart/2005/8/layout/radial3"/>
    <dgm:cxn modelId="{CDEFE6D2-4C09-495B-A3AD-478DECD5750C}" type="presParOf" srcId="{2A7935DF-403C-45D7-B733-B55C05306DCB}" destId="{66F77A1F-C1AD-4219-A1EF-FB4F117CB440}" srcOrd="1" destOrd="0" presId="urn:microsoft.com/office/officeart/2005/8/layout/radial3"/>
    <dgm:cxn modelId="{3F8C02C6-0BCF-4EA1-AFB8-BE95E4E1ED3D}" type="presParOf" srcId="{2A7935DF-403C-45D7-B733-B55C05306DCB}" destId="{1764499E-67FD-4BF2-A4EF-B09F24A2A396}" srcOrd="2" destOrd="0" presId="urn:microsoft.com/office/officeart/2005/8/layout/radial3"/>
    <dgm:cxn modelId="{C6C2D31B-F301-47C5-B33C-75ABCCCFF3EA}" type="presParOf" srcId="{2A7935DF-403C-45D7-B733-B55C05306DCB}" destId="{7B7A7E7E-FD69-4D0A-B026-3A0DE4B82E81}" srcOrd="3" destOrd="0" presId="urn:microsoft.com/office/officeart/2005/8/layout/radial3"/>
    <dgm:cxn modelId="{1A73F987-C713-40A8-9DB1-71E76E09CAE4}" type="presParOf" srcId="{2A7935DF-403C-45D7-B733-B55C05306DCB}" destId="{30B994D0-4183-4F17-842D-DADF71D114C1}" srcOrd="4" destOrd="0" presId="urn:microsoft.com/office/officeart/2005/8/layout/radial3"/>
    <dgm:cxn modelId="{6E996D53-5499-4C48-8A92-EE18B1359F59}" type="presParOf" srcId="{2A7935DF-403C-45D7-B733-B55C05306DCB}" destId="{D1C718AC-EB88-493E-A800-0EB17A1AF7AB}" srcOrd="5" destOrd="0" presId="urn:microsoft.com/office/officeart/2005/8/layout/radial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0B9EE1-3761-4B1E-AD8F-09A0BDA462A1}" type="doc">
      <dgm:prSet loTypeId="urn:microsoft.com/office/officeart/2005/8/layout/default#2" loCatId="list" qsTypeId="urn:microsoft.com/office/officeart/2005/8/quickstyle/3d5" qsCatId="3D" csTypeId="urn:microsoft.com/office/officeart/2005/8/colors/accent2_5" csCatId="accent2" phldr="1"/>
      <dgm:spPr/>
      <dgm:t>
        <a:bodyPr/>
        <a:lstStyle/>
        <a:p>
          <a:endParaRPr lang="el-GR"/>
        </a:p>
      </dgm:t>
    </dgm:pt>
    <dgm:pt modelId="{50946624-93E9-4C9F-A73C-6E08C7BE4CB3}">
      <dgm:prSet phldrT="[Κείμενο]" custT="1"/>
      <dgm:spPr>
        <a:gradFill rotWithShape="0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r>
            <a:rPr lang="el-GR" sz="2400" b="1" u="none" baseline="0" dirty="0" smtClean="0">
              <a:solidFill>
                <a:schemeClr val="tx1"/>
              </a:solidFill>
            </a:rPr>
            <a:t>Στο Μετοχικό Κεφάλαιο και στη Διοίκηση του ΕΦΕΠΑΕ</a:t>
          </a:r>
          <a:r>
            <a:rPr lang="en-US" sz="2400" b="1" u="none" baseline="0" dirty="0" smtClean="0">
              <a:solidFill>
                <a:schemeClr val="tx1"/>
              </a:solidFill>
            </a:rPr>
            <a:t>  (</a:t>
          </a:r>
          <a:r>
            <a:rPr lang="el-GR" sz="2400" b="1" u="none" baseline="0" dirty="0" smtClean="0">
              <a:solidFill>
                <a:schemeClr val="tx1"/>
              </a:solidFill>
            </a:rPr>
            <a:t>μέσω των Εταίρων), συμμετέχουν μεταξύ των άλλων </a:t>
          </a:r>
          <a:r>
            <a:rPr lang="el-GR" sz="2400" b="1" u="sng" baseline="0" dirty="0" smtClean="0">
              <a:solidFill>
                <a:schemeClr val="tx1"/>
              </a:solidFill>
            </a:rPr>
            <a:t>η μεγάλη πλειοψηφία των συλλογικών επιχειρηματικών οργανώσεων και συνδέσμων </a:t>
          </a:r>
          <a:r>
            <a:rPr lang="el-GR" sz="2400" b="1" u="none" baseline="0" dirty="0" smtClean="0">
              <a:solidFill>
                <a:schemeClr val="tx1"/>
              </a:solidFill>
            </a:rPr>
            <a:t>που καλύπτουν το σύνολο της χώρας και όλους τους Τομείς επιχειρηματικής δραστηριότητας. </a:t>
          </a:r>
          <a:endParaRPr lang="el-GR" sz="2400" b="1" u="none" baseline="0" dirty="0">
            <a:solidFill>
              <a:schemeClr val="tx1"/>
            </a:solidFill>
          </a:endParaRPr>
        </a:p>
      </dgm:t>
    </dgm:pt>
    <dgm:pt modelId="{50C45333-DAC9-4873-9AE8-B429E874BBEE}" type="parTrans" cxnId="{DF05E036-AD82-4991-8C8D-4C9FA2032F45}">
      <dgm:prSet/>
      <dgm:spPr/>
      <dgm:t>
        <a:bodyPr/>
        <a:lstStyle/>
        <a:p>
          <a:endParaRPr lang="el-GR"/>
        </a:p>
      </dgm:t>
    </dgm:pt>
    <dgm:pt modelId="{9BE34FE3-57DE-4559-81C8-72405FD9BA02}" type="sibTrans" cxnId="{DF05E036-AD82-4991-8C8D-4C9FA2032F45}">
      <dgm:prSet/>
      <dgm:spPr/>
      <dgm:t>
        <a:bodyPr/>
        <a:lstStyle/>
        <a:p>
          <a:endParaRPr lang="el-GR"/>
        </a:p>
      </dgm:t>
    </dgm:pt>
    <dgm:pt modelId="{5253A799-54B8-4E5F-89FB-5C56115BEBE7}">
      <dgm:prSet custT="1"/>
      <dgm:spPr>
        <a:gradFill rotWithShape="0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n-US" sz="1400" b="1" dirty="0" smtClean="0">
            <a:solidFill>
              <a:schemeClr val="tx1"/>
            </a:solidFill>
          </a:endParaRPr>
        </a:p>
      </dgm:t>
    </dgm:pt>
    <dgm:pt modelId="{E7C80913-265B-4002-A475-687077AFA5B9}" type="parTrans" cxnId="{53FABD34-930F-4B41-B540-27E8AA582DA3}">
      <dgm:prSet/>
      <dgm:spPr/>
      <dgm:t>
        <a:bodyPr/>
        <a:lstStyle/>
        <a:p>
          <a:endParaRPr lang="el-GR"/>
        </a:p>
      </dgm:t>
    </dgm:pt>
    <dgm:pt modelId="{A353F17D-6476-4AE7-B704-CF88CFAFE665}" type="sibTrans" cxnId="{53FABD34-930F-4B41-B540-27E8AA582DA3}">
      <dgm:prSet/>
      <dgm:spPr/>
      <dgm:t>
        <a:bodyPr/>
        <a:lstStyle/>
        <a:p>
          <a:endParaRPr lang="el-GR"/>
        </a:p>
      </dgm:t>
    </dgm:pt>
    <dgm:pt modelId="{2F5C7C7B-7420-4DCA-BAB5-9C475601F878}">
      <dgm:prSet custT="1"/>
      <dgm:spPr>
        <a:gradFill rotWithShape="0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n-US" sz="1400" b="1" dirty="0" smtClean="0">
            <a:solidFill>
              <a:schemeClr val="tx1"/>
            </a:solidFill>
          </a:endParaRPr>
        </a:p>
      </dgm:t>
    </dgm:pt>
    <dgm:pt modelId="{108A840D-A3C6-43C6-AA13-CBF4B29F9D72}" type="parTrans" cxnId="{3202EB68-E8D6-49C5-9A7F-EAD91521E588}">
      <dgm:prSet/>
      <dgm:spPr/>
      <dgm:t>
        <a:bodyPr/>
        <a:lstStyle/>
        <a:p>
          <a:endParaRPr lang="el-GR"/>
        </a:p>
      </dgm:t>
    </dgm:pt>
    <dgm:pt modelId="{CE7899B5-9EE7-46E1-9567-EE2A5F350853}" type="sibTrans" cxnId="{3202EB68-E8D6-49C5-9A7F-EAD91521E588}">
      <dgm:prSet/>
      <dgm:spPr/>
      <dgm:t>
        <a:bodyPr/>
        <a:lstStyle/>
        <a:p>
          <a:endParaRPr lang="el-GR"/>
        </a:p>
      </dgm:t>
    </dgm:pt>
    <dgm:pt modelId="{3217B014-E384-4B2D-8EE2-D8354D8C22D4}">
      <dgm:prSet custT="1"/>
      <dgm:spPr>
        <a:gradFill rotWithShape="0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n-US" sz="1400" b="1" dirty="0" smtClean="0">
            <a:solidFill>
              <a:schemeClr val="tx1"/>
            </a:solidFill>
          </a:endParaRPr>
        </a:p>
      </dgm:t>
    </dgm:pt>
    <dgm:pt modelId="{EC91DF9F-23BA-476D-8605-5C5CA9E10AF1}" type="parTrans" cxnId="{3B8998B0-67E5-4737-8637-B3E1028447B2}">
      <dgm:prSet/>
      <dgm:spPr/>
      <dgm:t>
        <a:bodyPr/>
        <a:lstStyle/>
        <a:p>
          <a:endParaRPr lang="el-GR"/>
        </a:p>
      </dgm:t>
    </dgm:pt>
    <dgm:pt modelId="{E71387DC-A087-4D49-BB2C-85A72D213A6B}" type="sibTrans" cxnId="{3B8998B0-67E5-4737-8637-B3E1028447B2}">
      <dgm:prSet/>
      <dgm:spPr/>
      <dgm:t>
        <a:bodyPr/>
        <a:lstStyle/>
        <a:p>
          <a:endParaRPr lang="el-GR"/>
        </a:p>
      </dgm:t>
    </dgm:pt>
    <dgm:pt modelId="{A40FDEE3-28A4-4516-8BA8-904CAF6B886F}">
      <dgm:prSet custT="1"/>
      <dgm:spPr>
        <a:gradFill rotWithShape="0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n-US" sz="1400" b="1" dirty="0" smtClean="0">
            <a:solidFill>
              <a:schemeClr val="tx1"/>
            </a:solidFill>
          </a:endParaRPr>
        </a:p>
      </dgm:t>
    </dgm:pt>
    <dgm:pt modelId="{35CBB7D5-BAAD-45F6-8213-00B5484042FF}" type="parTrans" cxnId="{51A6C856-9036-4914-B51A-A7E48B553679}">
      <dgm:prSet/>
      <dgm:spPr/>
    </dgm:pt>
    <dgm:pt modelId="{91ECCF82-27D4-4A0B-BE50-09E724C8D300}" type="sibTrans" cxnId="{51A6C856-9036-4914-B51A-A7E48B553679}">
      <dgm:prSet/>
      <dgm:spPr/>
    </dgm:pt>
    <dgm:pt modelId="{19D7C2F4-A150-49D4-96E4-3FB71285EB7B}">
      <dgm:prSet custT="1"/>
      <dgm:spPr>
        <a:gradFill rotWithShape="0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n-US" sz="1400" b="1" dirty="0" smtClean="0">
            <a:solidFill>
              <a:schemeClr val="tx1"/>
            </a:solidFill>
          </a:endParaRPr>
        </a:p>
      </dgm:t>
    </dgm:pt>
    <dgm:pt modelId="{7B555263-BF6A-4E58-B0B4-DC50A5D005FB}" type="parTrans" cxnId="{448E435B-EDCA-4A53-91CA-00EEB1FDEBA5}">
      <dgm:prSet/>
      <dgm:spPr/>
    </dgm:pt>
    <dgm:pt modelId="{BD6F960B-3D94-4281-95F7-32F58C283211}" type="sibTrans" cxnId="{448E435B-EDCA-4A53-91CA-00EEB1FDEBA5}">
      <dgm:prSet/>
      <dgm:spPr/>
    </dgm:pt>
    <dgm:pt modelId="{909ECF8B-8DF8-4756-843E-5A243700E3A8}" type="pres">
      <dgm:prSet presAssocID="{420B9EE1-3761-4B1E-AD8F-09A0BDA462A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96513A27-4491-41CF-B801-6CFB320AE282}" type="pres">
      <dgm:prSet presAssocID="{5253A799-54B8-4E5F-89FB-5C56115BEBE7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25E0FDE5-BBEB-4950-8797-BD1F7A300352}" type="presOf" srcId="{A40FDEE3-28A4-4516-8BA8-904CAF6B886F}" destId="{96513A27-4491-41CF-B801-6CFB320AE282}" srcOrd="0" destOrd="2" presId="urn:microsoft.com/office/officeart/2005/8/layout/default#2"/>
    <dgm:cxn modelId="{448E435B-EDCA-4A53-91CA-00EEB1FDEBA5}" srcId="{A40FDEE3-28A4-4516-8BA8-904CAF6B886F}" destId="{19D7C2F4-A150-49D4-96E4-3FB71285EB7B}" srcOrd="0" destOrd="0" parTransId="{7B555263-BF6A-4E58-B0B4-DC50A5D005FB}" sibTransId="{BD6F960B-3D94-4281-95F7-32F58C283211}"/>
    <dgm:cxn modelId="{0C14F2AF-6FC4-4142-A59D-04E778AB2943}" type="presOf" srcId="{3217B014-E384-4B2D-8EE2-D8354D8C22D4}" destId="{96513A27-4491-41CF-B801-6CFB320AE282}" srcOrd="0" destOrd="4" presId="urn:microsoft.com/office/officeart/2005/8/layout/default#2"/>
    <dgm:cxn modelId="{A40B1735-1CF4-4747-B523-15E4631EB582}" type="presOf" srcId="{420B9EE1-3761-4B1E-AD8F-09A0BDA462A1}" destId="{909ECF8B-8DF8-4756-843E-5A243700E3A8}" srcOrd="0" destOrd="0" presId="urn:microsoft.com/office/officeart/2005/8/layout/default#2"/>
    <dgm:cxn modelId="{53FABD34-930F-4B41-B540-27E8AA582DA3}" srcId="{420B9EE1-3761-4B1E-AD8F-09A0BDA462A1}" destId="{5253A799-54B8-4E5F-89FB-5C56115BEBE7}" srcOrd="0" destOrd="0" parTransId="{E7C80913-265B-4002-A475-687077AFA5B9}" sibTransId="{A353F17D-6476-4AE7-B704-CF88CFAFE665}"/>
    <dgm:cxn modelId="{DF05E036-AD82-4991-8C8D-4C9FA2032F45}" srcId="{5253A799-54B8-4E5F-89FB-5C56115BEBE7}" destId="{50946624-93E9-4C9F-A73C-6E08C7BE4CB3}" srcOrd="3" destOrd="0" parTransId="{50C45333-DAC9-4873-9AE8-B429E874BBEE}" sibTransId="{9BE34FE3-57DE-4559-81C8-72405FD9BA02}"/>
    <dgm:cxn modelId="{3B8998B0-67E5-4737-8637-B3E1028447B2}" srcId="{5253A799-54B8-4E5F-89FB-5C56115BEBE7}" destId="{3217B014-E384-4B2D-8EE2-D8354D8C22D4}" srcOrd="2" destOrd="0" parTransId="{EC91DF9F-23BA-476D-8605-5C5CA9E10AF1}" sibTransId="{E71387DC-A087-4D49-BB2C-85A72D213A6B}"/>
    <dgm:cxn modelId="{5757C428-017A-4AB6-83AD-F5BDCFD54E96}" type="presOf" srcId="{5253A799-54B8-4E5F-89FB-5C56115BEBE7}" destId="{96513A27-4491-41CF-B801-6CFB320AE282}" srcOrd="0" destOrd="0" presId="urn:microsoft.com/office/officeart/2005/8/layout/default#2"/>
    <dgm:cxn modelId="{CDDD0346-9E06-4883-B722-ADEF4590BAB5}" type="presOf" srcId="{2F5C7C7B-7420-4DCA-BAB5-9C475601F878}" destId="{96513A27-4491-41CF-B801-6CFB320AE282}" srcOrd="0" destOrd="1" presId="urn:microsoft.com/office/officeart/2005/8/layout/default#2"/>
    <dgm:cxn modelId="{3202EB68-E8D6-49C5-9A7F-EAD91521E588}" srcId="{5253A799-54B8-4E5F-89FB-5C56115BEBE7}" destId="{2F5C7C7B-7420-4DCA-BAB5-9C475601F878}" srcOrd="0" destOrd="0" parTransId="{108A840D-A3C6-43C6-AA13-CBF4B29F9D72}" sibTransId="{CE7899B5-9EE7-46E1-9567-EE2A5F350853}"/>
    <dgm:cxn modelId="{51605478-B5A7-4894-B998-695152D8474A}" type="presOf" srcId="{19D7C2F4-A150-49D4-96E4-3FB71285EB7B}" destId="{96513A27-4491-41CF-B801-6CFB320AE282}" srcOrd="0" destOrd="3" presId="urn:microsoft.com/office/officeart/2005/8/layout/default#2"/>
    <dgm:cxn modelId="{4FB87EC7-0DF5-4C0A-81E8-1D447895F638}" type="presOf" srcId="{50946624-93E9-4C9F-A73C-6E08C7BE4CB3}" destId="{96513A27-4491-41CF-B801-6CFB320AE282}" srcOrd="0" destOrd="5" presId="urn:microsoft.com/office/officeart/2005/8/layout/default#2"/>
    <dgm:cxn modelId="{51A6C856-9036-4914-B51A-A7E48B553679}" srcId="{5253A799-54B8-4E5F-89FB-5C56115BEBE7}" destId="{A40FDEE3-28A4-4516-8BA8-904CAF6B886F}" srcOrd="1" destOrd="0" parTransId="{35CBB7D5-BAAD-45F6-8213-00B5484042FF}" sibTransId="{91ECCF82-27D4-4A0B-BE50-09E724C8D300}"/>
    <dgm:cxn modelId="{BCD8BAB8-4A8D-4EFD-87B3-548A4E419FDE}" type="presParOf" srcId="{909ECF8B-8DF8-4756-843E-5A243700E3A8}" destId="{96513A27-4491-41CF-B801-6CFB320AE282}" srcOrd="0" destOrd="0" presId="urn:microsoft.com/office/officeart/2005/8/layout/default#2"/>
  </dgm:cxnLst>
  <dgm:bg/>
  <dgm:whole/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69F32C1D-55FB-4092-A13C-0E108CD62AEF}" type="doc">
      <dgm:prSet loTypeId="urn:microsoft.com/office/officeart/2005/8/layout/vList5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l-GR"/>
        </a:p>
      </dgm:t>
    </dgm:pt>
    <dgm:pt modelId="{E72BCE13-948F-4213-ADD0-FD7C2CE75D32}">
      <dgm:prSet phldrT="[Κείμενο]" custT="1"/>
      <dgm:spPr>
        <a:gradFill rotWithShape="0">
          <a:gsLst>
            <a:gs pos="0">
              <a:srgbClr val="FF99FF"/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el-GR" sz="2400" b="1" u="none" dirty="0" smtClean="0"/>
            <a:t>Επιχειρησιακά Πλεονεκτήματα </a:t>
          </a:r>
          <a:endParaRPr lang="el-GR" sz="2400" u="none" dirty="0"/>
        </a:p>
      </dgm:t>
    </dgm:pt>
    <dgm:pt modelId="{43429E0E-BCFE-4CB8-9551-2C4D11A17A28}" type="parTrans" cxnId="{C8C591CC-9EC8-4CB7-A61D-62C68832B932}">
      <dgm:prSet/>
      <dgm:spPr/>
      <dgm:t>
        <a:bodyPr/>
        <a:lstStyle/>
        <a:p>
          <a:endParaRPr lang="el-GR"/>
        </a:p>
      </dgm:t>
    </dgm:pt>
    <dgm:pt modelId="{2B291562-0F4B-4047-8BCD-F198E81A90E8}" type="sibTrans" cxnId="{C8C591CC-9EC8-4CB7-A61D-62C68832B932}">
      <dgm:prSet/>
      <dgm:spPr/>
      <dgm:t>
        <a:bodyPr/>
        <a:lstStyle/>
        <a:p>
          <a:endParaRPr lang="el-GR"/>
        </a:p>
      </dgm:t>
    </dgm:pt>
    <dgm:pt modelId="{B8F78DC9-F410-4DCB-85E1-7CF0DDD0DB43}">
      <dgm:prSet phldrT="[Κείμενο]" custT="1"/>
      <dgm:spPr>
        <a:solidFill>
          <a:srgbClr val="FFC000"/>
        </a:solidFill>
      </dgm:spPr>
      <dgm:t>
        <a:bodyPr/>
        <a:lstStyle/>
        <a:p>
          <a:r>
            <a:rPr lang="el-GR" sz="1200" b="1" dirty="0" smtClean="0"/>
            <a:t>Τήρηση Συστήματος Διαχείρισης Ποιότητας (ISO 9001/2008)</a:t>
          </a:r>
          <a:endParaRPr lang="el-GR" sz="1200" b="1" dirty="0"/>
        </a:p>
      </dgm:t>
    </dgm:pt>
    <dgm:pt modelId="{B9661646-C7CE-4647-AD11-905E4591566C}" type="parTrans" cxnId="{5D815133-8F4A-4FF8-BB87-17BDFAE84593}">
      <dgm:prSet/>
      <dgm:spPr/>
      <dgm:t>
        <a:bodyPr/>
        <a:lstStyle/>
        <a:p>
          <a:endParaRPr lang="el-GR"/>
        </a:p>
      </dgm:t>
    </dgm:pt>
    <dgm:pt modelId="{F8B43214-7EFA-4C73-9F2D-BF4AE97370B5}" type="sibTrans" cxnId="{5D815133-8F4A-4FF8-BB87-17BDFAE84593}">
      <dgm:prSet/>
      <dgm:spPr/>
      <dgm:t>
        <a:bodyPr/>
        <a:lstStyle/>
        <a:p>
          <a:endParaRPr lang="el-GR"/>
        </a:p>
      </dgm:t>
    </dgm:pt>
    <dgm:pt modelId="{C289EEB2-4DF9-4F5D-80C0-D54A1C301128}">
      <dgm:prSet phldrT="[Κείμενο]" custT="1"/>
      <dgm:spPr>
        <a:solidFill>
          <a:srgbClr val="FFC000"/>
        </a:solidFill>
      </dgm:spPr>
      <dgm:t>
        <a:bodyPr/>
        <a:lstStyle/>
        <a:p>
          <a:endParaRPr lang="el-GR" sz="1200" b="1" dirty="0"/>
        </a:p>
      </dgm:t>
    </dgm:pt>
    <dgm:pt modelId="{F2876812-F740-4BB6-B0C7-021B90DA63A9}" type="parTrans" cxnId="{40E0ECB2-6136-47C3-9778-FAD473CD51D3}">
      <dgm:prSet/>
      <dgm:spPr/>
      <dgm:t>
        <a:bodyPr/>
        <a:lstStyle/>
        <a:p>
          <a:endParaRPr lang="el-GR"/>
        </a:p>
      </dgm:t>
    </dgm:pt>
    <dgm:pt modelId="{3DB25572-0FEE-4133-AE6B-0DB727E49ED1}" type="sibTrans" cxnId="{40E0ECB2-6136-47C3-9778-FAD473CD51D3}">
      <dgm:prSet/>
      <dgm:spPr/>
      <dgm:t>
        <a:bodyPr/>
        <a:lstStyle/>
        <a:p>
          <a:endParaRPr lang="el-GR"/>
        </a:p>
      </dgm:t>
    </dgm:pt>
    <dgm:pt modelId="{B5604D50-445C-4706-84D7-B94C7E429222}">
      <dgm:prSet custT="1"/>
      <dgm:spPr>
        <a:solidFill>
          <a:srgbClr val="FFC000"/>
        </a:solidFill>
      </dgm:spPr>
      <dgm:t>
        <a:bodyPr/>
        <a:lstStyle/>
        <a:p>
          <a:r>
            <a:rPr lang="el-GR" sz="1200" b="1" dirty="0" smtClean="0"/>
            <a:t>Πλήρης Ηλεκτρονικοποίση της διαχείρισης των έργων μέσω 2 πληροφοριακών συστημάτων (ΠΣΚΕ, ΟΠΣ) με ηλεκτρονική διεπαφή. </a:t>
          </a:r>
        </a:p>
      </dgm:t>
    </dgm:pt>
    <dgm:pt modelId="{3FD37471-8A0B-4833-BEC8-1DD9A611D6EB}" type="parTrans" cxnId="{7A0C4CBB-2474-4743-80C3-E228E0E71AC5}">
      <dgm:prSet/>
      <dgm:spPr/>
      <dgm:t>
        <a:bodyPr/>
        <a:lstStyle/>
        <a:p>
          <a:endParaRPr lang="el-GR"/>
        </a:p>
      </dgm:t>
    </dgm:pt>
    <dgm:pt modelId="{FBD6211E-CD6E-4001-98EB-2D7203E76756}" type="sibTrans" cxnId="{7A0C4CBB-2474-4743-80C3-E228E0E71AC5}">
      <dgm:prSet/>
      <dgm:spPr/>
      <dgm:t>
        <a:bodyPr/>
        <a:lstStyle/>
        <a:p>
          <a:endParaRPr lang="el-GR"/>
        </a:p>
      </dgm:t>
    </dgm:pt>
    <dgm:pt modelId="{C282CEF2-9A69-47D4-A183-AFEDFB53C3E7}">
      <dgm:prSet custT="1"/>
      <dgm:spPr>
        <a:solidFill>
          <a:srgbClr val="FFC000"/>
        </a:solidFill>
      </dgm:spPr>
      <dgm:t>
        <a:bodyPr/>
        <a:lstStyle/>
        <a:p>
          <a:endParaRPr lang="el-GR" sz="1200" b="1" dirty="0" smtClean="0"/>
        </a:p>
      </dgm:t>
    </dgm:pt>
    <dgm:pt modelId="{08D3F4C6-D5F3-4C46-B5FF-6B6C4CB93EC9}" type="parTrans" cxnId="{C57B9BF0-E7F9-41D6-9571-7679D5E9B47F}">
      <dgm:prSet/>
      <dgm:spPr/>
      <dgm:t>
        <a:bodyPr/>
        <a:lstStyle/>
        <a:p>
          <a:endParaRPr lang="el-GR"/>
        </a:p>
      </dgm:t>
    </dgm:pt>
    <dgm:pt modelId="{8D6D4FC1-2F5C-4F8C-A4CE-CD83CF52AB04}" type="sibTrans" cxnId="{C57B9BF0-E7F9-41D6-9571-7679D5E9B47F}">
      <dgm:prSet/>
      <dgm:spPr/>
      <dgm:t>
        <a:bodyPr/>
        <a:lstStyle/>
        <a:p>
          <a:endParaRPr lang="el-GR"/>
        </a:p>
      </dgm:t>
    </dgm:pt>
    <dgm:pt modelId="{97294E0A-9111-4A5A-BB0D-2CEBECA1495B}">
      <dgm:prSet custT="1"/>
      <dgm:spPr>
        <a:solidFill>
          <a:srgbClr val="FFC000"/>
        </a:solidFill>
      </dgm:spPr>
      <dgm:t>
        <a:bodyPr/>
        <a:lstStyle/>
        <a:p>
          <a:r>
            <a:rPr lang="el-GR" sz="1200" b="1" dirty="0" smtClean="0"/>
            <a:t>Ηλεκτρονικό Σύστημα Πληρωμών – Κατάργηση Επιταγών</a:t>
          </a:r>
        </a:p>
      </dgm:t>
    </dgm:pt>
    <dgm:pt modelId="{1FA33987-166F-48CF-9386-CBC84FCD16F2}" type="parTrans" cxnId="{F5B81446-F4DA-411C-B4E1-889C5353FC9F}">
      <dgm:prSet/>
      <dgm:spPr/>
      <dgm:t>
        <a:bodyPr/>
        <a:lstStyle/>
        <a:p>
          <a:endParaRPr lang="el-GR"/>
        </a:p>
      </dgm:t>
    </dgm:pt>
    <dgm:pt modelId="{05818823-5644-4341-9E64-258A31E52222}" type="sibTrans" cxnId="{F5B81446-F4DA-411C-B4E1-889C5353FC9F}">
      <dgm:prSet/>
      <dgm:spPr/>
      <dgm:t>
        <a:bodyPr/>
        <a:lstStyle/>
        <a:p>
          <a:endParaRPr lang="el-GR"/>
        </a:p>
      </dgm:t>
    </dgm:pt>
    <dgm:pt modelId="{274A07AC-120F-4C69-A2FE-150DF5F8F39F}">
      <dgm:prSet custT="1"/>
      <dgm:spPr>
        <a:solidFill>
          <a:srgbClr val="FFC000"/>
        </a:solidFill>
      </dgm:spPr>
      <dgm:t>
        <a:bodyPr/>
        <a:lstStyle/>
        <a:p>
          <a:endParaRPr lang="el-GR" sz="1200" b="1" dirty="0" smtClean="0"/>
        </a:p>
      </dgm:t>
    </dgm:pt>
    <dgm:pt modelId="{9A0CE39F-76B3-4F50-ADCF-0B7227A26D22}" type="parTrans" cxnId="{7B203753-D356-4BBB-AE81-D41FDE0C85DF}">
      <dgm:prSet/>
      <dgm:spPr/>
      <dgm:t>
        <a:bodyPr/>
        <a:lstStyle/>
        <a:p>
          <a:endParaRPr lang="el-GR"/>
        </a:p>
      </dgm:t>
    </dgm:pt>
    <dgm:pt modelId="{05CC5FF3-33D2-4528-9FF3-54A6CC442FD7}" type="sibTrans" cxnId="{7B203753-D356-4BBB-AE81-D41FDE0C85DF}">
      <dgm:prSet/>
      <dgm:spPr/>
      <dgm:t>
        <a:bodyPr/>
        <a:lstStyle/>
        <a:p>
          <a:endParaRPr lang="el-GR"/>
        </a:p>
      </dgm:t>
    </dgm:pt>
    <dgm:pt modelId="{2F39592F-1497-48EF-B8BE-6022109C3D46}">
      <dgm:prSet custT="1"/>
      <dgm:spPr>
        <a:solidFill>
          <a:srgbClr val="FFC000"/>
        </a:solidFill>
      </dgm:spPr>
      <dgm:t>
        <a:bodyPr/>
        <a:lstStyle/>
        <a:p>
          <a:r>
            <a:rPr lang="el-GR" sz="1200" b="1" dirty="0" smtClean="0"/>
            <a:t>Επίτευξη των συμβατικών στόχων αναφορικά με τον χρόνο διεκπεραίωσης των αιτημάτων πληρωμών και των πιστοποιήσεων.</a:t>
          </a:r>
        </a:p>
      </dgm:t>
    </dgm:pt>
    <dgm:pt modelId="{798F7613-08E6-407D-B763-47FB4FCCC40A}" type="parTrans" cxnId="{BCAF1D47-CFEA-41C0-9B83-BDF5F1AD9671}">
      <dgm:prSet/>
      <dgm:spPr/>
      <dgm:t>
        <a:bodyPr/>
        <a:lstStyle/>
        <a:p>
          <a:endParaRPr lang="el-GR"/>
        </a:p>
      </dgm:t>
    </dgm:pt>
    <dgm:pt modelId="{77E4E124-2C15-4412-8AEA-5F7066547D2E}" type="sibTrans" cxnId="{BCAF1D47-CFEA-41C0-9B83-BDF5F1AD9671}">
      <dgm:prSet/>
      <dgm:spPr/>
      <dgm:t>
        <a:bodyPr/>
        <a:lstStyle/>
        <a:p>
          <a:endParaRPr lang="el-GR"/>
        </a:p>
      </dgm:t>
    </dgm:pt>
    <dgm:pt modelId="{0EC723AB-15A4-4786-8EC3-341CA7CBB79A}">
      <dgm:prSet custT="1"/>
      <dgm:spPr>
        <a:solidFill>
          <a:srgbClr val="FFC000"/>
        </a:solidFill>
      </dgm:spPr>
      <dgm:t>
        <a:bodyPr/>
        <a:lstStyle/>
        <a:p>
          <a:endParaRPr lang="el-GR" sz="1200" b="1" dirty="0" smtClean="0"/>
        </a:p>
      </dgm:t>
    </dgm:pt>
    <dgm:pt modelId="{45E591A2-A773-425F-B57E-831FAD2B873D}" type="parTrans" cxnId="{800A3C30-44D1-42F9-944A-9DAAB6D43EF4}">
      <dgm:prSet/>
      <dgm:spPr/>
      <dgm:t>
        <a:bodyPr/>
        <a:lstStyle/>
        <a:p>
          <a:endParaRPr lang="el-GR"/>
        </a:p>
      </dgm:t>
    </dgm:pt>
    <dgm:pt modelId="{78F23D22-4CB8-4E62-8791-F973C71A3E18}" type="sibTrans" cxnId="{800A3C30-44D1-42F9-944A-9DAAB6D43EF4}">
      <dgm:prSet/>
      <dgm:spPr/>
      <dgm:t>
        <a:bodyPr/>
        <a:lstStyle/>
        <a:p>
          <a:endParaRPr lang="el-GR"/>
        </a:p>
      </dgm:t>
    </dgm:pt>
    <dgm:pt modelId="{37124FFB-736A-4CBE-88F2-9E5135804191}">
      <dgm:prSet custT="1"/>
      <dgm:spPr>
        <a:solidFill>
          <a:srgbClr val="FFC000"/>
        </a:solidFill>
      </dgm:spPr>
      <dgm:t>
        <a:bodyPr/>
        <a:lstStyle/>
        <a:p>
          <a:r>
            <a:rPr lang="el-GR" sz="1200" b="1" dirty="0" smtClean="0"/>
            <a:t>Σύστημα Εσωτερικού Ελέγχου.</a:t>
          </a:r>
        </a:p>
      </dgm:t>
    </dgm:pt>
    <dgm:pt modelId="{F83F8C78-2E1D-411B-83F5-3E249237C7FF}" type="parTrans" cxnId="{FD5F4516-F1CF-4ED9-8277-D8D8C742D087}">
      <dgm:prSet/>
      <dgm:spPr/>
      <dgm:t>
        <a:bodyPr/>
        <a:lstStyle/>
        <a:p>
          <a:endParaRPr lang="el-GR"/>
        </a:p>
      </dgm:t>
    </dgm:pt>
    <dgm:pt modelId="{E669673A-1CFF-47B8-A4CE-CE5ED3FE136C}" type="sibTrans" cxnId="{FD5F4516-F1CF-4ED9-8277-D8D8C742D087}">
      <dgm:prSet/>
      <dgm:spPr/>
      <dgm:t>
        <a:bodyPr/>
        <a:lstStyle/>
        <a:p>
          <a:endParaRPr lang="el-GR"/>
        </a:p>
      </dgm:t>
    </dgm:pt>
    <dgm:pt modelId="{9B11CF51-819B-410C-8AB5-9B60CB4FA580}">
      <dgm:prSet phldrT="[Κείμενο]" custT="1"/>
      <dgm:spPr>
        <a:solidFill>
          <a:srgbClr val="FFC000"/>
        </a:solidFill>
      </dgm:spPr>
      <dgm:t>
        <a:bodyPr/>
        <a:lstStyle/>
        <a:p>
          <a:r>
            <a:rPr lang="el-GR" sz="1200" b="1" dirty="0" smtClean="0"/>
            <a:t>Διπλογραφικό Λογιστικό Σύστημα</a:t>
          </a:r>
          <a:endParaRPr lang="el-GR" sz="1200" b="1" dirty="0"/>
        </a:p>
      </dgm:t>
    </dgm:pt>
    <dgm:pt modelId="{BE1060C5-ED03-4B7A-9D2B-4D2090D727A5}" type="parTrans" cxnId="{80123DB3-75B4-4CF4-A89E-0DEBC1D14069}">
      <dgm:prSet/>
      <dgm:spPr/>
      <dgm:t>
        <a:bodyPr/>
        <a:lstStyle/>
        <a:p>
          <a:endParaRPr lang="el-GR"/>
        </a:p>
      </dgm:t>
    </dgm:pt>
    <dgm:pt modelId="{43599596-C6C1-4D7B-8535-01F904101E1A}" type="sibTrans" cxnId="{80123DB3-75B4-4CF4-A89E-0DEBC1D14069}">
      <dgm:prSet/>
      <dgm:spPr/>
      <dgm:t>
        <a:bodyPr/>
        <a:lstStyle/>
        <a:p>
          <a:endParaRPr lang="el-GR"/>
        </a:p>
      </dgm:t>
    </dgm:pt>
    <dgm:pt modelId="{BC87E77D-C27B-4C75-BED4-2ED5C6CE151F}">
      <dgm:prSet phldrT="[Κείμενο]" custT="1"/>
      <dgm:spPr>
        <a:solidFill>
          <a:srgbClr val="FFC000"/>
        </a:solidFill>
      </dgm:spPr>
      <dgm:t>
        <a:bodyPr/>
        <a:lstStyle/>
        <a:p>
          <a:endParaRPr lang="el-GR" sz="1200" b="1" dirty="0"/>
        </a:p>
      </dgm:t>
    </dgm:pt>
    <dgm:pt modelId="{5A50F7AE-95F2-41CE-A8DD-847D10E85C7D}" type="parTrans" cxnId="{75FC3C9C-1A3B-4ED3-BEC8-372F6617FF9F}">
      <dgm:prSet/>
      <dgm:spPr/>
      <dgm:t>
        <a:bodyPr/>
        <a:lstStyle/>
        <a:p>
          <a:endParaRPr lang="el-GR"/>
        </a:p>
      </dgm:t>
    </dgm:pt>
    <dgm:pt modelId="{92031B81-9C86-45B9-B9D7-6DE370F23FCA}" type="sibTrans" cxnId="{75FC3C9C-1A3B-4ED3-BEC8-372F6617FF9F}">
      <dgm:prSet/>
      <dgm:spPr/>
      <dgm:t>
        <a:bodyPr/>
        <a:lstStyle/>
        <a:p>
          <a:endParaRPr lang="el-GR"/>
        </a:p>
      </dgm:t>
    </dgm:pt>
    <dgm:pt modelId="{CD8C38EC-C044-479D-9EAE-C89C5C15CFAD}">
      <dgm:prSet custT="1"/>
      <dgm:spPr>
        <a:solidFill>
          <a:srgbClr val="FFC000"/>
        </a:solidFill>
      </dgm:spPr>
      <dgm:t>
        <a:bodyPr/>
        <a:lstStyle/>
        <a:p>
          <a:r>
            <a:rPr lang="el-GR" sz="1200" b="1" dirty="0" smtClean="0"/>
            <a:t>Δίκτυο Πανελλαδικής Εμβέλειας</a:t>
          </a:r>
        </a:p>
      </dgm:t>
    </dgm:pt>
    <dgm:pt modelId="{682EF71E-2AEB-4D7F-9DE3-E596F90C2C06}" type="parTrans" cxnId="{446513D6-B401-4D8B-BCAD-9270F91DC37A}">
      <dgm:prSet/>
      <dgm:spPr/>
      <dgm:t>
        <a:bodyPr/>
        <a:lstStyle/>
        <a:p>
          <a:endParaRPr lang="el-GR"/>
        </a:p>
      </dgm:t>
    </dgm:pt>
    <dgm:pt modelId="{0D6185E0-CE2F-42CB-9CBF-B79886E26200}" type="sibTrans" cxnId="{446513D6-B401-4D8B-BCAD-9270F91DC37A}">
      <dgm:prSet/>
      <dgm:spPr/>
      <dgm:t>
        <a:bodyPr/>
        <a:lstStyle/>
        <a:p>
          <a:endParaRPr lang="el-GR"/>
        </a:p>
      </dgm:t>
    </dgm:pt>
    <dgm:pt modelId="{EEDC906D-F7B3-43DA-A811-4BAD88FF8AB2}">
      <dgm:prSet custT="1"/>
      <dgm:spPr>
        <a:solidFill>
          <a:srgbClr val="FFC000"/>
        </a:solidFill>
      </dgm:spPr>
      <dgm:t>
        <a:bodyPr/>
        <a:lstStyle/>
        <a:p>
          <a:endParaRPr lang="el-GR" sz="1200" b="1" dirty="0" smtClean="0"/>
        </a:p>
      </dgm:t>
    </dgm:pt>
    <dgm:pt modelId="{07BCFA98-4E9F-4DF6-A090-BF3ED037E3CC}" type="parTrans" cxnId="{87047789-7CA5-4251-920A-65130EE47D45}">
      <dgm:prSet/>
      <dgm:spPr/>
      <dgm:t>
        <a:bodyPr/>
        <a:lstStyle/>
        <a:p>
          <a:endParaRPr lang="el-GR"/>
        </a:p>
      </dgm:t>
    </dgm:pt>
    <dgm:pt modelId="{C0EA47B1-ABAA-4FA6-B8DD-BBD489142412}" type="sibTrans" cxnId="{87047789-7CA5-4251-920A-65130EE47D45}">
      <dgm:prSet/>
      <dgm:spPr/>
      <dgm:t>
        <a:bodyPr/>
        <a:lstStyle/>
        <a:p>
          <a:endParaRPr lang="el-GR"/>
        </a:p>
      </dgm:t>
    </dgm:pt>
    <dgm:pt modelId="{A24D0FFF-8FB4-4555-8F11-60E20809BE00}">
      <dgm:prSet custT="1"/>
      <dgm:spPr>
        <a:solidFill>
          <a:srgbClr val="FFC000"/>
        </a:solidFill>
      </dgm:spPr>
      <dgm:t>
        <a:bodyPr/>
        <a:lstStyle/>
        <a:p>
          <a:r>
            <a:rPr lang="el-GR" sz="1200" b="1" dirty="0" smtClean="0"/>
            <a:t>Δυνατότητα Μέγιστης Δημοσιότητας σε όλη την Χώρα</a:t>
          </a:r>
        </a:p>
      </dgm:t>
    </dgm:pt>
    <dgm:pt modelId="{CA76A433-A810-48D7-8CDE-42F1E57A8807}" type="parTrans" cxnId="{5D416B58-4887-4667-97B1-AFFCE4B258E5}">
      <dgm:prSet/>
      <dgm:spPr/>
      <dgm:t>
        <a:bodyPr/>
        <a:lstStyle/>
        <a:p>
          <a:endParaRPr lang="el-GR"/>
        </a:p>
      </dgm:t>
    </dgm:pt>
    <dgm:pt modelId="{13F161B2-5833-4EF0-9D70-7340CB85D2DA}" type="sibTrans" cxnId="{5D416B58-4887-4667-97B1-AFFCE4B258E5}">
      <dgm:prSet/>
      <dgm:spPr/>
      <dgm:t>
        <a:bodyPr/>
        <a:lstStyle/>
        <a:p>
          <a:endParaRPr lang="el-GR"/>
        </a:p>
      </dgm:t>
    </dgm:pt>
    <dgm:pt modelId="{4A228B5F-2777-4B28-BFF1-5108C6E3DD77}">
      <dgm:prSet custT="1"/>
      <dgm:spPr>
        <a:solidFill>
          <a:srgbClr val="FFC000"/>
        </a:solidFill>
      </dgm:spPr>
      <dgm:t>
        <a:bodyPr/>
        <a:lstStyle/>
        <a:p>
          <a:endParaRPr lang="el-GR" sz="1200" b="1" dirty="0" smtClean="0"/>
        </a:p>
      </dgm:t>
    </dgm:pt>
    <dgm:pt modelId="{1A24D0A9-4131-41ED-961A-ADFA49626375}" type="parTrans" cxnId="{8F1F37A8-B4C1-4E30-936F-5D62B97A7F41}">
      <dgm:prSet/>
      <dgm:spPr/>
      <dgm:t>
        <a:bodyPr/>
        <a:lstStyle/>
        <a:p>
          <a:endParaRPr lang="el-GR"/>
        </a:p>
      </dgm:t>
    </dgm:pt>
    <dgm:pt modelId="{AF563F69-7A4B-43B4-9BD8-5F151C86483C}" type="sibTrans" cxnId="{8F1F37A8-B4C1-4E30-936F-5D62B97A7F41}">
      <dgm:prSet/>
      <dgm:spPr/>
      <dgm:t>
        <a:bodyPr/>
        <a:lstStyle/>
        <a:p>
          <a:endParaRPr lang="el-GR"/>
        </a:p>
      </dgm:t>
    </dgm:pt>
    <dgm:pt modelId="{108FB2D0-F710-4943-B3E2-D5AAA9057592}">
      <dgm:prSet custT="1"/>
      <dgm:spPr>
        <a:solidFill>
          <a:srgbClr val="FFC000"/>
        </a:solidFill>
      </dgm:spPr>
      <dgm:t>
        <a:bodyPr/>
        <a:lstStyle/>
        <a:p>
          <a:r>
            <a:rPr lang="el-GR" sz="1200" b="1" dirty="0" smtClean="0"/>
            <a:t>Οργανική Σχέση με 4</a:t>
          </a:r>
          <a:r>
            <a:rPr lang="en-US" sz="1200" b="1" dirty="0" smtClean="0"/>
            <a:t>4</a:t>
          </a:r>
          <a:r>
            <a:rPr lang="el-GR" sz="1200" b="1" dirty="0" smtClean="0"/>
            <a:t> Επιμελητήρια</a:t>
          </a:r>
        </a:p>
      </dgm:t>
    </dgm:pt>
    <dgm:pt modelId="{DCC47981-0178-4242-A378-5BC0FCC36AA9}" type="parTrans" cxnId="{ABEAC7ED-4E35-483F-B62C-63E1E2FC6524}">
      <dgm:prSet/>
      <dgm:spPr/>
      <dgm:t>
        <a:bodyPr/>
        <a:lstStyle/>
        <a:p>
          <a:endParaRPr lang="el-GR"/>
        </a:p>
      </dgm:t>
    </dgm:pt>
    <dgm:pt modelId="{2C704975-6223-47FB-AAB6-48CBE16EB75D}" type="sibTrans" cxnId="{ABEAC7ED-4E35-483F-B62C-63E1E2FC6524}">
      <dgm:prSet/>
      <dgm:spPr/>
      <dgm:t>
        <a:bodyPr/>
        <a:lstStyle/>
        <a:p>
          <a:endParaRPr lang="el-GR"/>
        </a:p>
      </dgm:t>
    </dgm:pt>
    <dgm:pt modelId="{3E789954-4303-44EA-841E-DA708CE5F98C}">
      <dgm:prSet custT="1"/>
      <dgm:spPr>
        <a:solidFill>
          <a:srgbClr val="FFC000"/>
        </a:solidFill>
      </dgm:spPr>
      <dgm:t>
        <a:bodyPr/>
        <a:lstStyle/>
        <a:p>
          <a:endParaRPr lang="el-GR" sz="1200" b="1" dirty="0" smtClean="0"/>
        </a:p>
      </dgm:t>
    </dgm:pt>
    <dgm:pt modelId="{ABE4C876-94C8-4C9C-9E4E-88F7104A868D}" type="parTrans" cxnId="{A80622F4-DE85-46B7-A1FA-3DDB00686E13}">
      <dgm:prSet/>
      <dgm:spPr/>
      <dgm:t>
        <a:bodyPr/>
        <a:lstStyle/>
        <a:p>
          <a:endParaRPr lang="el-GR"/>
        </a:p>
      </dgm:t>
    </dgm:pt>
    <dgm:pt modelId="{19ADF23C-7967-408C-A088-962DF07EB6EE}" type="sibTrans" cxnId="{A80622F4-DE85-46B7-A1FA-3DDB00686E13}">
      <dgm:prSet/>
      <dgm:spPr/>
      <dgm:t>
        <a:bodyPr/>
        <a:lstStyle/>
        <a:p>
          <a:endParaRPr lang="el-GR"/>
        </a:p>
      </dgm:t>
    </dgm:pt>
    <dgm:pt modelId="{052DF4AB-3388-479C-9B59-4B19090C63F5}">
      <dgm:prSet custT="1"/>
      <dgm:spPr>
        <a:solidFill>
          <a:srgbClr val="FFC000"/>
        </a:solidFill>
      </dgm:spPr>
      <dgm:t>
        <a:bodyPr/>
        <a:lstStyle/>
        <a:p>
          <a:r>
            <a:rPr lang="el-GR" sz="1200" b="1" dirty="0" smtClean="0"/>
            <a:t>154 Πρόσθετα Σημεία Ενημέρωσης </a:t>
          </a:r>
        </a:p>
      </dgm:t>
    </dgm:pt>
    <dgm:pt modelId="{160DAB92-3B19-4C49-99DC-209AB5876D41}" type="parTrans" cxnId="{B45056B8-71A9-497F-81AA-9113A6130000}">
      <dgm:prSet/>
      <dgm:spPr/>
      <dgm:t>
        <a:bodyPr/>
        <a:lstStyle/>
        <a:p>
          <a:endParaRPr lang="el-GR"/>
        </a:p>
      </dgm:t>
    </dgm:pt>
    <dgm:pt modelId="{7F8C7DAF-A3CA-430E-91DD-46EA94162E71}" type="sibTrans" cxnId="{B45056B8-71A9-497F-81AA-9113A6130000}">
      <dgm:prSet/>
      <dgm:spPr/>
      <dgm:t>
        <a:bodyPr/>
        <a:lstStyle/>
        <a:p>
          <a:endParaRPr lang="el-GR"/>
        </a:p>
      </dgm:t>
    </dgm:pt>
    <dgm:pt modelId="{80D97975-4B0B-467A-9BFF-72E7DF08DB83}">
      <dgm:prSet custT="1"/>
      <dgm:spPr>
        <a:solidFill>
          <a:srgbClr val="FFC000"/>
        </a:solidFill>
      </dgm:spPr>
      <dgm:t>
        <a:bodyPr/>
        <a:lstStyle/>
        <a:p>
          <a:endParaRPr lang="el-GR" sz="1200" b="1" dirty="0" smtClean="0"/>
        </a:p>
      </dgm:t>
    </dgm:pt>
    <dgm:pt modelId="{6530744E-1CC3-47F0-BF14-34D68474B969}" type="parTrans" cxnId="{8AF810BF-A457-4315-AE78-0D8DA234F165}">
      <dgm:prSet/>
      <dgm:spPr/>
      <dgm:t>
        <a:bodyPr/>
        <a:lstStyle/>
        <a:p>
          <a:endParaRPr lang="el-GR"/>
        </a:p>
      </dgm:t>
    </dgm:pt>
    <dgm:pt modelId="{F76583DD-FA8B-41E2-BF10-34D227F9CCCC}" type="sibTrans" cxnId="{8AF810BF-A457-4315-AE78-0D8DA234F165}">
      <dgm:prSet/>
      <dgm:spPr/>
      <dgm:t>
        <a:bodyPr/>
        <a:lstStyle/>
        <a:p>
          <a:endParaRPr lang="el-GR"/>
        </a:p>
      </dgm:t>
    </dgm:pt>
    <dgm:pt modelId="{82A238F5-E690-456E-A160-1DE262190BE5}" type="pres">
      <dgm:prSet presAssocID="{69F32C1D-55FB-4092-A13C-0E108CD62AE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DB0F6191-AFF8-4995-9D61-CB1C380E8F0C}" type="pres">
      <dgm:prSet presAssocID="{E72BCE13-948F-4213-ADD0-FD7C2CE75D32}" presName="linNode" presStyleCnt="0"/>
      <dgm:spPr/>
    </dgm:pt>
    <dgm:pt modelId="{FE84EF3E-A9BB-463B-AA08-E703C15CFB20}" type="pres">
      <dgm:prSet presAssocID="{E72BCE13-948F-4213-ADD0-FD7C2CE75D32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8AFF1098-F905-43FC-8CED-70B9473EC298}" type="pres">
      <dgm:prSet presAssocID="{E72BCE13-948F-4213-ADD0-FD7C2CE75D32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BCAF1D47-CFEA-41C0-9B83-BDF5F1AD9671}" srcId="{E72BCE13-948F-4213-ADD0-FD7C2CE75D32}" destId="{2F39592F-1497-48EF-B8BE-6022109C3D46}" srcOrd="8" destOrd="0" parTransId="{798F7613-08E6-407D-B763-47FB4FCCC40A}" sibTransId="{77E4E124-2C15-4412-8AEA-5F7066547D2E}"/>
    <dgm:cxn modelId="{AEB7B6B3-6E9A-451F-858F-C1528A6F71DD}" type="presOf" srcId="{EEDC906D-F7B3-43DA-A811-4BAD88FF8AB2}" destId="{8AFF1098-F905-43FC-8CED-70B9473EC298}" srcOrd="0" destOrd="11" presId="urn:microsoft.com/office/officeart/2005/8/layout/vList5"/>
    <dgm:cxn modelId="{1CCF17BF-F35D-4EBA-BC2F-EA2DCB54B24E}" type="presOf" srcId="{A24D0FFF-8FB4-4555-8F11-60E20809BE00}" destId="{8AFF1098-F905-43FC-8CED-70B9473EC298}" srcOrd="0" destOrd="14" presId="urn:microsoft.com/office/officeart/2005/8/layout/vList5"/>
    <dgm:cxn modelId="{5A2E5BBB-5D58-47B7-B7BE-592A4C4FAAC0}" type="presOf" srcId="{C289EEB2-4DF9-4F5D-80C0-D54A1C301128}" destId="{8AFF1098-F905-43FC-8CED-70B9473EC298}" srcOrd="0" destOrd="3" presId="urn:microsoft.com/office/officeart/2005/8/layout/vList5"/>
    <dgm:cxn modelId="{5D416B58-4887-4667-97B1-AFFCE4B258E5}" srcId="{E72BCE13-948F-4213-ADD0-FD7C2CE75D32}" destId="{A24D0FFF-8FB4-4555-8F11-60E20809BE00}" srcOrd="14" destOrd="0" parTransId="{CA76A433-A810-48D7-8CDE-42F1E57A8807}" sibTransId="{13F161B2-5833-4EF0-9D70-7340CB85D2DA}"/>
    <dgm:cxn modelId="{89108EF4-30BC-468A-AAD4-EF37310B4067}" type="presOf" srcId="{2F39592F-1497-48EF-B8BE-6022109C3D46}" destId="{8AFF1098-F905-43FC-8CED-70B9473EC298}" srcOrd="0" destOrd="8" presId="urn:microsoft.com/office/officeart/2005/8/layout/vList5"/>
    <dgm:cxn modelId="{80123DB3-75B4-4CF4-A89E-0DEBC1D14069}" srcId="{E72BCE13-948F-4213-ADD0-FD7C2CE75D32}" destId="{9B11CF51-819B-410C-8AB5-9B60CB4FA580}" srcOrd="2" destOrd="0" parTransId="{BE1060C5-ED03-4B7A-9D2B-4D2090D727A5}" sibTransId="{43599596-C6C1-4D7B-8535-01F904101E1A}"/>
    <dgm:cxn modelId="{800A3C30-44D1-42F9-944A-9DAAB6D43EF4}" srcId="{E72BCE13-948F-4213-ADD0-FD7C2CE75D32}" destId="{0EC723AB-15A4-4786-8EC3-341CA7CBB79A}" srcOrd="9" destOrd="0" parTransId="{45E591A2-A773-425F-B57E-831FAD2B873D}" sibTransId="{78F23D22-4CB8-4E62-8791-F973C71A3E18}"/>
    <dgm:cxn modelId="{FC4F2C11-4759-4178-9DF4-E1ABAE2A1C65}" type="presOf" srcId="{274A07AC-120F-4C69-A2FE-150DF5F8F39F}" destId="{8AFF1098-F905-43FC-8CED-70B9473EC298}" srcOrd="0" destOrd="7" presId="urn:microsoft.com/office/officeart/2005/8/layout/vList5"/>
    <dgm:cxn modelId="{40E0ECB2-6136-47C3-9778-FAD473CD51D3}" srcId="{E72BCE13-948F-4213-ADD0-FD7C2CE75D32}" destId="{C289EEB2-4DF9-4F5D-80C0-D54A1C301128}" srcOrd="3" destOrd="0" parTransId="{F2876812-F740-4BB6-B0C7-021B90DA63A9}" sibTransId="{3DB25572-0FEE-4133-AE6B-0DB727E49ED1}"/>
    <dgm:cxn modelId="{20A86B50-5188-4184-9D92-012A87BA542F}" type="presOf" srcId="{B5604D50-445C-4706-84D7-B94C7E429222}" destId="{8AFF1098-F905-43FC-8CED-70B9473EC298}" srcOrd="0" destOrd="4" presId="urn:microsoft.com/office/officeart/2005/8/layout/vList5"/>
    <dgm:cxn modelId="{8AF810BF-A457-4315-AE78-0D8DA234F165}" srcId="{E72BCE13-948F-4213-ADD0-FD7C2CE75D32}" destId="{80D97975-4B0B-467A-9BFF-72E7DF08DB83}" srcOrd="17" destOrd="0" parTransId="{6530744E-1CC3-47F0-BF14-34D68474B969}" sibTransId="{F76583DD-FA8B-41E2-BF10-34D227F9CCCC}"/>
    <dgm:cxn modelId="{2A7CA9D8-34EF-4FA4-8887-047FAA0BE0C3}" type="presOf" srcId="{69F32C1D-55FB-4092-A13C-0E108CD62AEF}" destId="{82A238F5-E690-456E-A160-1DE262190BE5}" srcOrd="0" destOrd="0" presId="urn:microsoft.com/office/officeart/2005/8/layout/vList5"/>
    <dgm:cxn modelId="{A80622F4-DE85-46B7-A1FA-3DDB00686E13}" srcId="{E72BCE13-948F-4213-ADD0-FD7C2CE75D32}" destId="{3E789954-4303-44EA-841E-DA708CE5F98C}" srcOrd="15" destOrd="0" parTransId="{ABE4C876-94C8-4C9C-9E4E-88F7104A868D}" sibTransId="{19ADF23C-7967-408C-A088-962DF07EB6EE}"/>
    <dgm:cxn modelId="{5FE49FE3-C200-476F-A29A-36BD8DA917F2}" type="presOf" srcId="{E72BCE13-948F-4213-ADD0-FD7C2CE75D32}" destId="{FE84EF3E-A9BB-463B-AA08-E703C15CFB20}" srcOrd="0" destOrd="0" presId="urn:microsoft.com/office/officeart/2005/8/layout/vList5"/>
    <dgm:cxn modelId="{7B203753-D356-4BBB-AE81-D41FDE0C85DF}" srcId="{E72BCE13-948F-4213-ADD0-FD7C2CE75D32}" destId="{274A07AC-120F-4C69-A2FE-150DF5F8F39F}" srcOrd="7" destOrd="0" parTransId="{9A0CE39F-76B3-4F50-ADCF-0B7227A26D22}" sibTransId="{05CC5FF3-33D2-4528-9FF3-54A6CC442FD7}"/>
    <dgm:cxn modelId="{4A882B8D-DC7B-48E2-94D9-BF7705DC1BB5}" type="presOf" srcId="{4A228B5F-2777-4B28-BFF1-5108C6E3DD77}" destId="{8AFF1098-F905-43FC-8CED-70B9473EC298}" srcOrd="0" destOrd="13" presId="urn:microsoft.com/office/officeart/2005/8/layout/vList5"/>
    <dgm:cxn modelId="{C57B9BF0-E7F9-41D6-9571-7679D5E9B47F}" srcId="{E72BCE13-948F-4213-ADD0-FD7C2CE75D32}" destId="{C282CEF2-9A69-47D4-A183-AFEDFB53C3E7}" srcOrd="5" destOrd="0" parTransId="{08D3F4C6-D5F3-4C46-B5FF-6B6C4CB93EC9}" sibTransId="{8D6D4FC1-2F5C-4F8C-A4CE-CD83CF52AB04}"/>
    <dgm:cxn modelId="{B1E2D492-10F8-436B-8453-6B16AF7BA9B6}" type="presOf" srcId="{B8F78DC9-F410-4DCB-85E1-7CF0DDD0DB43}" destId="{8AFF1098-F905-43FC-8CED-70B9473EC298}" srcOrd="0" destOrd="0" presId="urn:microsoft.com/office/officeart/2005/8/layout/vList5"/>
    <dgm:cxn modelId="{01F177DD-5CC8-4381-9B93-4177FBDCC89B}" type="presOf" srcId="{3E789954-4303-44EA-841E-DA708CE5F98C}" destId="{8AFF1098-F905-43FC-8CED-70B9473EC298}" srcOrd="0" destOrd="15" presId="urn:microsoft.com/office/officeart/2005/8/layout/vList5"/>
    <dgm:cxn modelId="{17B8ADEA-8D15-434C-986B-DFEF2C4D3956}" type="presOf" srcId="{108FB2D0-F710-4943-B3E2-D5AAA9057592}" destId="{8AFF1098-F905-43FC-8CED-70B9473EC298}" srcOrd="0" destOrd="16" presId="urn:microsoft.com/office/officeart/2005/8/layout/vList5"/>
    <dgm:cxn modelId="{1EC4DC0B-2AAF-449D-9410-ABB602CF7B94}" type="presOf" srcId="{97294E0A-9111-4A5A-BB0D-2CEBECA1495B}" destId="{8AFF1098-F905-43FC-8CED-70B9473EC298}" srcOrd="0" destOrd="6" presId="urn:microsoft.com/office/officeart/2005/8/layout/vList5"/>
    <dgm:cxn modelId="{E5DDA8B3-2AE9-45AF-A07C-103D2B435967}" type="presOf" srcId="{9B11CF51-819B-410C-8AB5-9B60CB4FA580}" destId="{8AFF1098-F905-43FC-8CED-70B9473EC298}" srcOrd="0" destOrd="2" presId="urn:microsoft.com/office/officeart/2005/8/layout/vList5"/>
    <dgm:cxn modelId="{75FC3C9C-1A3B-4ED3-BEC8-372F6617FF9F}" srcId="{E72BCE13-948F-4213-ADD0-FD7C2CE75D32}" destId="{BC87E77D-C27B-4C75-BED4-2ED5C6CE151F}" srcOrd="1" destOrd="0" parTransId="{5A50F7AE-95F2-41CE-A8DD-847D10E85C7D}" sibTransId="{92031B81-9C86-45B9-B9D7-6DE370F23FCA}"/>
    <dgm:cxn modelId="{9F96AA38-BBEA-4174-83C6-0E4FAC2040AF}" type="presOf" srcId="{052DF4AB-3388-479C-9B59-4B19090C63F5}" destId="{8AFF1098-F905-43FC-8CED-70B9473EC298}" srcOrd="0" destOrd="18" presId="urn:microsoft.com/office/officeart/2005/8/layout/vList5"/>
    <dgm:cxn modelId="{5ACA4318-7FB2-4366-9E3F-1485ADDE63F4}" type="presOf" srcId="{BC87E77D-C27B-4C75-BED4-2ED5C6CE151F}" destId="{8AFF1098-F905-43FC-8CED-70B9473EC298}" srcOrd="0" destOrd="1" presId="urn:microsoft.com/office/officeart/2005/8/layout/vList5"/>
    <dgm:cxn modelId="{446513D6-B401-4D8B-BCAD-9270F91DC37A}" srcId="{E72BCE13-948F-4213-ADD0-FD7C2CE75D32}" destId="{CD8C38EC-C044-479D-9EAE-C89C5C15CFAD}" srcOrd="12" destOrd="0" parTransId="{682EF71E-2AEB-4D7F-9DE3-E596F90C2C06}" sibTransId="{0D6185E0-CE2F-42CB-9CBF-B79886E26200}"/>
    <dgm:cxn modelId="{14D8C1F8-B089-488D-8E51-36CB52212BBD}" type="presOf" srcId="{C282CEF2-9A69-47D4-A183-AFEDFB53C3E7}" destId="{8AFF1098-F905-43FC-8CED-70B9473EC298}" srcOrd="0" destOrd="5" presId="urn:microsoft.com/office/officeart/2005/8/layout/vList5"/>
    <dgm:cxn modelId="{ABEAC7ED-4E35-483F-B62C-63E1E2FC6524}" srcId="{E72BCE13-948F-4213-ADD0-FD7C2CE75D32}" destId="{108FB2D0-F710-4943-B3E2-D5AAA9057592}" srcOrd="16" destOrd="0" parTransId="{DCC47981-0178-4242-A378-5BC0FCC36AA9}" sibTransId="{2C704975-6223-47FB-AAB6-48CBE16EB75D}"/>
    <dgm:cxn modelId="{95EE67A5-FFB9-4185-BBC8-F0CBFCF2CB83}" type="presOf" srcId="{CD8C38EC-C044-479D-9EAE-C89C5C15CFAD}" destId="{8AFF1098-F905-43FC-8CED-70B9473EC298}" srcOrd="0" destOrd="12" presId="urn:microsoft.com/office/officeart/2005/8/layout/vList5"/>
    <dgm:cxn modelId="{87047789-7CA5-4251-920A-65130EE47D45}" srcId="{E72BCE13-948F-4213-ADD0-FD7C2CE75D32}" destId="{EEDC906D-F7B3-43DA-A811-4BAD88FF8AB2}" srcOrd="11" destOrd="0" parTransId="{07BCFA98-4E9F-4DF6-A090-BF3ED037E3CC}" sibTransId="{C0EA47B1-ABAA-4FA6-B8DD-BBD489142412}"/>
    <dgm:cxn modelId="{FD5F4516-F1CF-4ED9-8277-D8D8C742D087}" srcId="{E72BCE13-948F-4213-ADD0-FD7C2CE75D32}" destId="{37124FFB-736A-4CBE-88F2-9E5135804191}" srcOrd="10" destOrd="0" parTransId="{F83F8C78-2E1D-411B-83F5-3E249237C7FF}" sibTransId="{E669673A-1CFF-47B8-A4CE-CE5ED3FE136C}"/>
    <dgm:cxn modelId="{B45056B8-71A9-497F-81AA-9113A6130000}" srcId="{E72BCE13-948F-4213-ADD0-FD7C2CE75D32}" destId="{052DF4AB-3388-479C-9B59-4B19090C63F5}" srcOrd="18" destOrd="0" parTransId="{160DAB92-3B19-4C49-99DC-209AB5876D41}" sibTransId="{7F8C7DAF-A3CA-430E-91DD-46EA94162E71}"/>
    <dgm:cxn modelId="{FB77D970-C536-4959-88F4-DC47B4D7DA32}" type="presOf" srcId="{80D97975-4B0B-467A-9BFF-72E7DF08DB83}" destId="{8AFF1098-F905-43FC-8CED-70B9473EC298}" srcOrd="0" destOrd="17" presId="urn:microsoft.com/office/officeart/2005/8/layout/vList5"/>
    <dgm:cxn modelId="{C8C591CC-9EC8-4CB7-A61D-62C68832B932}" srcId="{69F32C1D-55FB-4092-A13C-0E108CD62AEF}" destId="{E72BCE13-948F-4213-ADD0-FD7C2CE75D32}" srcOrd="0" destOrd="0" parTransId="{43429E0E-BCFE-4CB8-9551-2C4D11A17A28}" sibTransId="{2B291562-0F4B-4047-8BCD-F198E81A90E8}"/>
    <dgm:cxn modelId="{5D815133-8F4A-4FF8-BB87-17BDFAE84593}" srcId="{E72BCE13-948F-4213-ADD0-FD7C2CE75D32}" destId="{B8F78DC9-F410-4DCB-85E1-7CF0DDD0DB43}" srcOrd="0" destOrd="0" parTransId="{B9661646-C7CE-4647-AD11-905E4591566C}" sibTransId="{F8B43214-7EFA-4C73-9F2D-BF4AE97370B5}"/>
    <dgm:cxn modelId="{8F1F37A8-B4C1-4E30-936F-5D62B97A7F41}" srcId="{E72BCE13-948F-4213-ADD0-FD7C2CE75D32}" destId="{4A228B5F-2777-4B28-BFF1-5108C6E3DD77}" srcOrd="13" destOrd="0" parTransId="{1A24D0A9-4131-41ED-961A-ADFA49626375}" sibTransId="{AF563F69-7A4B-43B4-9BD8-5F151C86483C}"/>
    <dgm:cxn modelId="{9CBBB856-D268-4F31-B978-6B80DA5791C6}" type="presOf" srcId="{0EC723AB-15A4-4786-8EC3-341CA7CBB79A}" destId="{8AFF1098-F905-43FC-8CED-70B9473EC298}" srcOrd="0" destOrd="9" presId="urn:microsoft.com/office/officeart/2005/8/layout/vList5"/>
    <dgm:cxn modelId="{7A0C4CBB-2474-4743-80C3-E228E0E71AC5}" srcId="{E72BCE13-948F-4213-ADD0-FD7C2CE75D32}" destId="{B5604D50-445C-4706-84D7-B94C7E429222}" srcOrd="4" destOrd="0" parTransId="{3FD37471-8A0B-4833-BEC8-1DD9A611D6EB}" sibTransId="{FBD6211E-CD6E-4001-98EB-2D7203E76756}"/>
    <dgm:cxn modelId="{C1E5D64F-8C9F-4133-A6A4-1F068660B140}" type="presOf" srcId="{37124FFB-736A-4CBE-88F2-9E5135804191}" destId="{8AFF1098-F905-43FC-8CED-70B9473EC298}" srcOrd="0" destOrd="10" presId="urn:microsoft.com/office/officeart/2005/8/layout/vList5"/>
    <dgm:cxn modelId="{F5B81446-F4DA-411C-B4E1-889C5353FC9F}" srcId="{E72BCE13-948F-4213-ADD0-FD7C2CE75D32}" destId="{97294E0A-9111-4A5A-BB0D-2CEBECA1495B}" srcOrd="6" destOrd="0" parTransId="{1FA33987-166F-48CF-9386-CBC84FCD16F2}" sibTransId="{05818823-5644-4341-9E64-258A31E52222}"/>
    <dgm:cxn modelId="{1E0E03FF-2D16-4127-B994-2355CB1E4B82}" type="presParOf" srcId="{82A238F5-E690-456E-A160-1DE262190BE5}" destId="{DB0F6191-AFF8-4995-9D61-CB1C380E8F0C}" srcOrd="0" destOrd="0" presId="urn:microsoft.com/office/officeart/2005/8/layout/vList5"/>
    <dgm:cxn modelId="{69DEC51F-8F91-4BD8-91FE-3CF1AAE6D6CB}" type="presParOf" srcId="{DB0F6191-AFF8-4995-9D61-CB1C380E8F0C}" destId="{FE84EF3E-A9BB-463B-AA08-E703C15CFB20}" srcOrd="0" destOrd="0" presId="urn:microsoft.com/office/officeart/2005/8/layout/vList5"/>
    <dgm:cxn modelId="{3D89F673-4CA5-4CFD-840F-B1619BDB734D}" type="presParOf" srcId="{DB0F6191-AFF8-4995-9D61-CB1C380E8F0C}" destId="{8AFF1098-F905-43FC-8CED-70B9473EC298}" srcOrd="1" destOrd="0" presId="urn:microsoft.com/office/officeart/2005/8/layout/vList5"/>
  </dgm:cxnLst>
  <dgm:bg/>
  <dgm:whole/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2A51A732-A088-4079-9CE2-43D85B9A6419}" type="doc">
      <dgm:prSet loTypeId="urn:microsoft.com/office/officeart/2005/8/layout/venn1" loCatId="relationship" qsTypeId="urn:microsoft.com/office/officeart/2005/8/quickstyle/simple5" qsCatId="simple" csTypeId="urn:microsoft.com/office/officeart/2005/8/colors/accent2_4" csCatId="accent2" phldr="1"/>
      <dgm:spPr/>
      <dgm:t>
        <a:bodyPr/>
        <a:lstStyle/>
        <a:p>
          <a:endParaRPr lang="el-GR"/>
        </a:p>
      </dgm:t>
    </dgm:pt>
    <dgm:pt modelId="{6EB6F69F-3E54-4FA9-A40A-3C36466FE240}">
      <dgm:prSet phldrT="[Κείμενο]" custT="1"/>
      <dgm:spPr>
        <a:solidFill>
          <a:srgbClr val="FFC000"/>
        </a:solidFill>
      </dgm:spPr>
      <dgm:t>
        <a:bodyPr/>
        <a:lstStyle/>
        <a:p>
          <a:r>
            <a:rPr lang="el-GR" sz="1400" b="1" u="sng" dirty="0" smtClean="0"/>
            <a:t>Επέκταση σε Νέους Τομείς </a:t>
          </a:r>
          <a:endParaRPr lang="el-GR" u="sng" dirty="0"/>
        </a:p>
      </dgm:t>
    </dgm:pt>
    <dgm:pt modelId="{F95C2FEC-2B86-4F95-8BB4-D1FC642D48D9}" type="parTrans" cxnId="{75BB5B4D-854C-4D5F-94E5-876963E427DE}">
      <dgm:prSet/>
      <dgm:spPr/>
      <dgm:t>
        <a:bodyPr/>
        <a:lstStyle/>
        <a:p>
          <a:endParaRPr lang="el-GR"/>
        </a:p>
      </dgm:t>
    </dgm:pt>
    <dgm:pt modelId="{BDBE1E9D-B278-4772-8065-A718A0B0CD28}" type="sibTrans" cxnId="{75BB5B4D-854C-4D5F-94E5-876963E427DE}">
      <dgm:prSet/>
      <dgm:spPr/>
      <dgm:t>
        <a:bodyPr/>
        <a:lstStyle/>
        <a:p>
          <a:endParaRPr lang="el-GR"/>
        </a:p>
      </dgm:t>
    </dgm:pt>
    <dgm:pt modelId="{429D21B9-785E-49A2-AFFE-639AC256C52B}">
      <dgm:prSet phldrT="[Κείμενο]" custT="1"/>
      <dgm:spPr>
        <a:solidFill>
          <a:srgbClr val="92D050"/>
        </a:solidFill>
      </dgm:spPr>
      <dgm:t>
        <a:bodyPr/>
        <a:lstStyle/>
        <a:p>
          <a:r>
            <a:rPr lang="el-GR" sz="1400" b="1" u="sng" dirty="0" smtClean="0"/>
            <a:t>Επέκταση σε Νέα Προγράμματα</a:t>
          </a:r>
          <a:endParaRPr lang="el-GR" sz="1400" b="1" dirty="0"/>
        </a:p>
      </dgm:t>
    </dgm:pt>
    <dgm:pt modelId="{27771815-E6CC-4AF7-BDFC-BB0FA9F43F8F}" type="parTrans" cxnId="{A68FBFEC-3344-4453-90FE-777D7A771DA3}">
      <dgm:prSet/>
      <dgm:spPr/>
      <dgm:t>
        <a:bodyPr/>
        <a:lstStyle/>
        <a:p>
          <a:endParaRPr lang="el-GR"/>
        </a:p>
      </dgm:t>
    </dgm:pt>
    <dgm:pt modelId="{F69F7BC0-3306-40C4-A73A-BAC50CB03D10}" type="sibTrans" cxnId="{A68FBFEC-3344-4453-90FE-777D7A771DA3}">
      <dgm:prSet/>
      <dgm:spPr/>
      <dgm:t>
        <a:bodyPr/>
        <a:lstStyle/>
        <a:p>
          <a:endParaRPr lang="el-GR"/>
        </a:p>
      </dgm:t>
    </dgm:pt>
    <dgm:pt modelId="{66F6610E-AAB1-4FAE-8458-1F8CD84A5846}">
      <dgm:prSet phldrT="[Κείμενο]" custT="1"/>
      <dgm:spPr>
        <a:solidFill>
          <a:srgbClr val="92D050"/>
        </a:solidFill>
      </dgm:spPr>
      <dgm:t>
        <a:bodyPr/>
        <a:lstStyle/>
        <a:p>
          <a:r>
            <a:rPr lang="el-GR" sz="1200" dirty="0" smtClean="0"/>
            <a:t>Αξιοποίηση της Πανελλαδικής παρουσίας</a:t>
          </a:r>
          <a:endParaRPr lang="el-GR" sz="1200" dirty="0"/>
        </a:p>
      </dgm:t>
    </dgm:pt>
    <dgm:pt modelId="{8527F703-21D5-4915-932A-87313FF1E299}" type="parTrans" cxnId="{77D18761-63E9-4FD1-BFC0-54DA2C6A8576}">
      <dgm:prSet/>
      <dgm:spPr/>
      <dgm:t>
        <a:bodyPr/>
        <a:lstStyle/>
        <a:p>
          <a:endParaRPr lang="el-GR"/>
        </a:p>
      </dgm:t>
    </dgm:pt>
    <dgm:pt modelId="{372289DA-BD61-4B17-A053-6FDD7DC2E919}" type="sibTrans" cxnId="{77D18761-63E9-4FD1-BFC0-54DA2C6A8576}">
      <dgm:prSet/>
      <dgm:spPr/>
      <dgm:t>
        <a:bodyPr/>
        <a:lstStyle/>
        <a:p>
          <a:endParaRPr lang="el-GR"/>
        </a:p>
      </dgm:t>
    </dgm:pt>
    <dgm:pt modelId="{5B92BE83-A29B-4035-ADD7-C01040ED92D7}">
      <dgm:prSet phldrT="[Κείμενο]" custT="1"/>
      <dgm:spPr>
        <a:solidFill>
          <a:srgbClr val="00B0F0"/>
        </a:solidFill>
      </dgm:spPr>
      <dgm:t>
        <a:bodyPr/>
        <a:lstStyle/>
        <a:p>
          <a:r>
            <a:rPr lang="el-GR" sz="1200" b="1" u="sng" dirty="0" smtClean="0"/>
            <a:t>Δημιουργία συνεργατικών μηχανισμών και παροχή υπηρεσιών σε Φορείς Διαχείρισης</a:t>
          </a:r>
          <a:endParaRPr lang="el-GR" sz="1200" b="1" u="sng" dirty="0"/>
        </a:p>
      </dgm:t>
    </dgm:pt>
    <dgm:pt modelId="{840BF94B-9BB7-4E79-82A6-1EE629B5D2BA}" type="parTrans" cxnId="{ED97CE6F-6944-4DF6-9D02-BACACDC035CA}">
      <dgm:prSet/>
      <dgm:spPr/>
      <dgm:t>
        <a:bodyPr/>
        <a:lstStyle/>
        <a:p>
          <a:endParaRPr lang="el-GR"/>
        </a:p>
      </dgm:t>
    </dgm:pt>
    <dgm:pt modelId="{A5F7555D-8AD6-48B2-8D2D-7FF0866DA66F}" type="sibTrans" cxnId="{ED97CE6F-6944-4DF6-9D02-BACACDC035CA}">
      <dgm:prSet/>
      <dgm:spPr/>
      <dgm:t>
        <a:bodyPr/>
        <a:lstStyle/>
        <a:p>
          <a:endParaRPr lang="el-GR"/>
        </a:p>
      </dgm:t>
    </dgm:pt>
    <dgm:pt modelId="{C69AC0B5-F7C5-40FE-8EF0-2E958199C5A6}">
      <dgm:prSet phldrT="[Κείμενο]" custT="1"/>
      <dgm:spPr>
        <a:solidFill>
          <a:srgbClr val="FFC000"/>
        </a:solidFill>
      </dgm:spPr>
      <dgm:t>
        <a:bodyPr/>
        <a:lstStyle/>
        <a:p>
          <a:r>
            <a:rPr lang="el-GR" sz="1200" dirty="0" smtClean="0"/>
            <a:t>Ερεύνα και Τεχνολογία</a:t>
          </a:r>
          <a:endParaRPr lang="el-GR" sz="1200" dirty="0"/>
        </a:p>
      </dgm:t>
    </dgm:pt>
    <dgm:pt modelId="{3675E0A2-A329-46A4-8CBD-830C3D8261B8}" type="parTrans" cxnId="{6EBD150E-C863-4D87-99F1-059D0324F0D0}">
      <dgm:prSet/>
      <dgm:spPr/>
      <dgm:t>
        <a:bodyPr/>
        <a:lstStyle/>
        <a:p>
          <a:endParaRPr lang="el-GR"/>
        </a:p>
      </dgm:t>
    </dgm:pt>
    <dgm:pt modelId="{C2715ABF-307C-4EE8-99FD-8F6780635331}" type="sibTrans" cxnId="{6EBD150E-C863-4D87-99F1-059D0324F0D0}">
      <dgm:prSet/>
      <dgm:spPr/>
      <dgm:t>
        <a:bodyPr/>
        <a:lstStyle/>
        <a:p>
          <a:endParaRPr lang="el-GR"/>
        </a:p>
      </dgm:t>
    </dgm:pt>
    <dgm:pt modelId="{ABDF20A3-1EA0-44D0-9254-86AB3A8A36F1}">
      <dgm:prSet custT="1"/>
      <dgm:spPr>
        <a:solidFill>
          <a:srgbClr val="FFC000"/>
        </a:solidFill>
      </dgm:spPr>
      <dgm:t>
        <a:bodyPr/>
        <a:lstStyle/>
        <a:p>
          <a:r>
            <a:rPr lang="el-GR" sz="1200" dirty="0" smtClean="0"/>
            <a:t>Επιχειρηματικές δράσεις αγροτικού τομέα</a:t>
          </a:r>
          <a:endParaRPr lang="el-GR" sz="1200" dirty="0"/>
        </a:p>
      </dgm:t>
    </dgm:pt>
    <dgm:pt modelId="{523EE3CD-71A0-487C-B322-51D69362EC8F}" type="parTrans" cxnId="{69F393E2-02AD-4757-BBFC-EA400EA9F783}">
      <dgm:prSet/>
      <dgm:spPr/>
      <dgm:t>
        <a:bodyPr/>
        <a:lstStyle/>
        <a:p>
          <a:endParaRPr lang="el-GR"/>
        </a:p>
      </dgm:t>
    </dgm:pt>
    <dgm:pt modelId="{FEBFC8E3-2510-441C-A633-586DC48A07A7}" type="sibTrans" cxnId="{69F393E2-02AD-4757-BBFC-EA400EA9F783}">
      <dgm:prSet/>
      <dgm:spPr/>
      <dgm:t>
        <a:bodyPr/>
        <a:lstStyle/>
        <a:p>
          <a:endParaRPr lang="el-GR"/>
        </a:p>
      </dgm:t>
    </dgm:pt>
    <dgm:pt modelId="{4A161B83-B09A-433F-9C55-29B7AB432503}">
      <dgm:prSet custT="1"/>
      <dgm:spPr>
        <a:solidFill>
          <a:srgbClr val="FFC000"/>
        </a:solidFill>
      </dgm:spPr>
      <dgm:t>
        <a:bodyPr/>
        <a:lstStyle/>
        <a:p>
          <a:r>
            <a:rPr lang="el-GR" sz="1200" dirty="0" smtClean="0"/>
            <a:t>Πολιτιστική Βιομηχανία (</a:t>
          </a:r>
          <a:r>
            <a:rPr lang="en-US" sz="1200" dirty="0" smtClean="0"/>
            <a:t>Creative Industries)</a:t>
          </a:r>
          <a:endParaRPr lang="el-GR" sz="1200" dirty="0"/>
        </a:p>
      </dgm:t>
    </dgm:pt>
    <dgm:pt modelId="{E36F8B84-507D-452A-BA55-4B5B7A4968F9}" type="parTrans" cxnId="{962E4166-DF22-4CDE-9432-C76D9981C55B}">
      <dgm:prSet/>
      <dgm:spPr/>
      <dgm:t>
        <a:bodyPr/>
        <a:lstStyle/>
        <a:p>
          <a:endParaRPr lang="el-GR"/>
        </a:p>
      </dgm:t>
    </dgm:pt>
    <dgm:pt modelId="{2F37D63B-9403-49D0-B936-D082EF2D0D9E}" type="sibTrans" cxnId="{962E4166-DF22-4CDE-9432-C76D9981C55B}">
      <dgm:prSet/>
      <dgm:spPr/>
      <dgm:t>
        <a:bodyPr/>
        <a:lstStyle/>
        <a:p>
          <a:endParaRPr lang="el-GR"/>
        </a:p>
      </dgm:t>
    </dgm:pt>
    <dgm:pt modelId="{7FF91440-946C-45FD-A9B1-EAE780B98874}">
      <dgm:prSet custT="1"/>
      <dgm:spPr>
        <a:solidFill>
          <a:srgbClr val="FFC000"/>
        </a:solidFill>
      </dgm:spPr>
      <dgm:t>
        <a:bodyPr/>
        <a:lstStyle/>
        <a:p>
          <a:r>
            <a:rPr lang="el-GR" sz="1200" dirty="0" smtClean="0"/>
            <a:t>Στοχευμένες δράσεις Κατάρτισης – Ανθρώπινο Δυναμικό</a:t>
          </a:r>
          <a:endParaRPr lang="el-GR" sz="1200" dirty="0"/>
        </a:p>
      </dgm:t>
    </dgm:pt>
    <dgm:pt modelId="{97295723-8006-4D45-95F6-5BDC3146F9B1}" type="parTrans" cxnId="{71AD90EC-F170-48B4-B99D-DBC8F1B2CC35}">
      <dgm:prSet/>
      <dgm:spPr/>
      <dgm:t>
        <a:bodyPr/>
        <a:lstStyle/>
        <a:p>
          <a:endParaRPr lang="el-GR"/>
        </a:p>
      </dgm:t>
    </dgm:pt>
    <dgm:pt modelId="{A42B9DBA-CD27-4657-9FE5-215F72AA3A32}" type="sibTrans" cxnId="{71AD90EC-F170-48B4-B99D-DBC8F1B2CC35}">
      <dgm:prSet/>
      <dgm:spPr/>
      <dgm:t>
        <a:bodyPr/>
        <a:lstStyle/>
        <a:p>
          <a:endParaRPr lang="el-GR"/>
        </a:p>
      </dgm:t>
    </dgm:pt>
    <dgm:pt modelId="{E96DDB6A-D0B4-4027-BC2E-4A2DA4ABF458}">
      <dgm:prSet/>
      <dgm:spPr>
        <a:solidFill>
          <a:srgbClr val="92D050"/>
        </a:solidFill>
      </dgm:spPr>
      <dgm:t>
        <a:bodyPr/>
        <a:lstStyle/>
        <a:p>
          <a:endParaRPr lang="el-GR" sz="500" dirty="0"/>
        </a:p>
      </dgm:t>
    </dgm:pt>
    <dgm:pt modelId="{615ED962-F59E-4F7B-A91E-F3CEF6B1CEA9}" type="parTrans" cxnId="{ADA71406-3E45-4F2E-B573-7058EBEBC4CE}">
      <dgm:prSet/>
      <dgm:spPr/>
      <dgm:t>
        <a:bodyPr/>
        <a:lstStyle/>
        <a:p>
          <a:endParaRPr lang="el-GR"/>
        </a:p>
      </dgm:t>
    </dgm:pt>
    <dgm:pt modelId="{A8BF91BE-AA63-456D-9DF4-4F5AA60A2606}" type="sibTrans" cxnId="{ADA71406-3E45-4F2E-B573-7058EBEBC4CE}">
      <dgm:prSet/>
      <dgm:spPr/>
      <dgm:t>
        <a:bodyPr/>
        <a:lstStyle/>
        <a:p>
          <a:endParaRPr lang="el-GR"/>
        </a:p>
      </dgm:t>
    </dgm:pt>
    <dgm:pt modelId="{732B4E41-3E72-43EE-858D-C308671A33E5}">
      <dgm:prSet phldrT="[Κείμενο]" custT="1"/>
      <dgm:spPr>
        <a:solidFill>
          <a:srgbClr val="00B0F0"/>
        </a:solidFill>
      </dgm:spPr>
      <dgm:t>
        <a:bodyPr/>
        <a:lstStyle/>
        <a:p>
          <a:r>
            <a:rPr lang="el-GR" sz="1200" dirty="0" smtClean="0"/>
            <a:t>Παροχή Υποστηρικτικών Υπηρεσιών (π.χ. αξιολόγηση προτάσεων, επαλήθευση πιστοποίηση έργων) </a:t>
          </a:r>
          <a:endParaRPr lang="el-GR" sz="1200" dirty="0"/>
        </a:p>
      </dgm:t>
    </dgm:pt>
    <dgm:pt modelId="{15993A98-157F-4603-84FD-84591F393CFC}" type="parTrans" cxnId="{8EF1CF7B-E130-41F0-A13B-1E16EC81A553}">
      <dgm:prSet/>
      <dgm:spPr/>
      <dgm:t>
        <a:bodyPr/>
        <a:lstStyle/>
        <a:p>
          <a:endParaRPr lang="el-GR"/>
        </a:p>
      </dgm:t>
    </dgm:pt>
    <dgm:pt modelId="{FFAADE26-8D95-4228-A7D0-1B9E04A7B59A}" type="sibTrans" cxnId="{8EF1CF7B-E130-41F0-A13B-1E16EC81A553}">
      <dgm:prSet/>
      <dgm:spPr/>
      <dgm:t>
        <a:bodyPr/>
        <a:lstStyle/>
        <a:p>
          <a:endParaRPr lang="el-GR"/>
        </a:p>
      </dgm:t>
    </dgm:pt>
    <dgm:pt modelId="{556E2D3B-11CA-4B1E-9CD5-E6BD6A4208B7}">
      <dgm:prSet custT="1"/>
      <dgm:spPr>
        <a:solidFill>
          <a:srgbClr val="00B0F0"/>
        </a:solidFill>
      </dgm:spPr>
      <dgm:t>
        <a:bodyPr/>
        <a:lstStyle/>
        <a:p>
          <a:r>
            <a:rPr lang="el-GR" sz="1200" dirty="0" smtClean="0"/>
            <a:t>Επιχειρησιακή Εμπειρία</a:t>
          </a:r>
          <a:endParaRPr lang="el-GR" sz="1200" dirty="0"/>
        </a:p>
      </dgm:t>
    </dgm:pt>
    <dgm:pt modelId="{E0FC9604-2AFD-47C3-939F-1F67D82CAF34}" type="parTrans" cxnId="{B8635E77-96E8-476A-84E2-B5DAB1859C93}">
      <dgm:prSet/>
      <dgm:spPr/>
      <dgm:t>
        <a:bodyPr/>
        <a:lstStyle/>
        <a:p>
          <a:endParaRPr lang="el-GR"/>
        </a:p>
      </dgm:t>
    </dgm:pt>
    <dgm:pt modelId="{03310D9D-318B-4893-9E8F-B1139EE97E2D}" type="sibTrans" cxnId="{B8635E77-96E8-476A-84E2-B5DAB1859C93}">
      <dgm:prSet/>
      <dgm:spPr/>
      <dgm:t>
        <a:bodyPr/>
        <a:lstStyle/>
        <a:p>
          <a:endParaRPr lang="el-GR"/>
        </a:p>
      </dgm:t>
    </dgm:pt>
    <dgm:pt modelId="{74EA3F92-A0B7-4996-A135-8EEC2DAC110F}">
      <dgm:prSet phldrT="[Κείμενο]" custT="1"/>
      <dgm:spPr>
        <a:solidFill>
          <a:srgbClr val="92D050"/>
        </a:solidFill>
      </dgm:spPr>
      <dgm:t>
        <a:bodyPr/>
        <a:lstStyle/>
        <a:p>
          <a:r>
            <a:rPr lang="el-GR" sz="1200" dirty="0" smtClean="0"/>
            <a:t>Υποστήριξη των Περιφερειών και της Τοπικής Αυτοδιοίκησης</a:t>
          </a:r>
          <a:endParaRPr lang="el-GR" sz="1200" dirty="0"/>
        </a:p>
      </dgm:t>
    </dgm:pt>
    <dgm:pt modelId="{6B7C711C-0E93-4424-A008-37197BC9D7C2}" type="parTrans" cxnId="{48F432AF-571C-4436-9CC9-E43F10B0920C}">
      <dgm:prSet/>
      <dgm:spPr/>
      <dgm:t>
        <a:bodyPr/>
        <a:lstStyle/>
        <a:p>
          <a:endParaRPr lang="el-GR"/>
        </a:p>
      </dgm:t>
    </dgm:pt>
    <dgm:pt modelId="{E07D3333-3F56-49C6-B56E-1AE1E713EB56}" type="sibTrans" cxnId="{48F432AF-571C-4436-9CC9-E43F10B0920C}">
      <dgm:prSet/>
      <dgm:spPr/>
      <dgm:t>
        <a:bodyPr/>
        <a:lstStyle/>
        <a:p>
          <a:endParaRPr lang="el-GR"/>
        </a:p>
      </dgm:t>
    </dgm:pt>
    <dgm:pt modelId="{37E775AB-5BF7-4E51-841E-8C14864854F7}" type="pres">
      <dgm:prSet presAssocID="{2A51A732-A088-4079-9CE2-43D85B9A6419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CB47AE91-62A7-4421-8239-5C810A74F321}" type="pres">
      <dgm:prSet presAssocID="{6EB6F69F-3E54-4FA9-A40A-3C36466FE240}" presName="circ1" presStyleLbl="vennNode1" presStyleIdx="0" presStyleCnt="3" custScaleX="202775"/>
      <dgm:spPr/>
      <dgm:t>
        <a:bodyPr/>
        <a:lstStyle/>
        <a:p>
          <a:endParaRPr lang="el-GR"/>
        </a:p>
      </dgm:t>
    </dgm:pt>
    <dgm:pt modelId="{AA027DE5-A09C-46D9-8719-077CA7ED58F0}" type="pres">
      <dgm:prSet presAssocID="{6EB6F69F-3E54-4FA9-A40A-3C36466FE24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404D939F-AF6C-46FD-BBAD-2082E2AE36A6}" type="pres">
      <dgm:prSet presAssocID="{429D21B9-785E-49A2-AFFE-639AC256C52B}" presName="circ2" presStyleLbl="vennNode1" presStyleIdx="1" presStyleCnt="3" custScaleX="179671" custScaleY="104041" custLinFactNeighborX="50160" custLinFactNeighborY="7272"/>
      <dgm:spPr/>
      <dgm:t>
        <a:bodyPr/>
        <a:lstStyle/>
        <a:p>
          <a:endParaRPr lang="el-GR"/>
        </a:p>
      </dgm:t>
    </dgm:pt>
    <dgm:pt modelId="{F42BAAA1-3930-4EFB-9F98-80ABA6A2B5F6}" type="pres">
      <dgm:prSet presAssocID="{429D21B9-785E-49A2-AFFE-639AC256C52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440DF62D-2C85-46AD-8F8D-3FBA5EF938EE}" type="pres">
      <dgm:prSet presAssocID="{5B92BE83-A29B-4035-ADD7-C01040ED92D7}" presName="circ3" presStyleLbl="vennNode1" presStyleIdx="2" presStyleCnt="3" custScaleX="181142" custScaleY="103714" custLinFactNeighborX="-25917" custLinFactNeighborY="7782"/>
      <dgm:spPr/>
      <dgm:t>
        <a:bodyPr/>
        <a:lstStyle/>
        <a:p>
          <a:endParaRPr lang="el-GR"/>
        </a:p>
      </dgm:t>
    </dgm:pt>
    <dgm:pt modelId="{330A10B6-04D7-4171-8BF1-B467CB1ADD55}" type="pres">
      <dgm:prSet presAssocID="{5B92BE83-A29B-4035-ADD7-C01040ED92D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6BEFBEA3-414C-461C-9700-5B6DD96EADF0}" type="presOf" srcId="{ABDF20A3-1EA0-44D0-9254-86AB3A8A36F1}" destId="{AA027DE5-A09C-46D9-8719-077CA7ED58F0}" srcOrd="1" destOrd="2" presId="urn:microsoft.com/office/officeart/2005/8/layout/venn1"/>
    <dgm:cxn modelId="{69F393E2-02AD-4757-BBFC-EA400EA9F783}" srcId="{6EB6F69F-3E54-4FA9-A40A-3C36466FE240}" destId="{ABDF20A3-1EA0-44D0-9254-86AB3A8A36F1}" srcOrd="1" destOrd="0" parTransId="{523EE3CD-71A0-487C-B322-51D69362EC8F}" sibTransId="{FEBFC8E3-2510-441C-A633-586DC48A07A7}"/>
    <dgm:cxn modelId="{03630039-05D0-4507-BBE2-31ED711E3F03}" type="presOf" srcId="{556E2D3B-11CA-4B1E-9CD5-E6BD6A4208B7}" destId="{440DF62D-2C85-46AD-8F8D-3FBA5EF938EE}" srcOrd="0" destOrd="2" presId="urn:microsoft.com/office/officeart/2005/8/layout/venn1"/>
    <dgm:cxn modelId="{A885E50A-5F70-4FEA-A9B2-59A37CA092CA}" type="presOf" srcId="{4A161B83-B09A-433F-9C55-29B7AB432503}" destId="{CB47AE91-62A7-4421-8239-5C810A74F321}" srcOrd="0" destOrd="3" presId="urn:microsoft.com/office/officeart/2005/8/layout/venn1"/>
    <dgm:cxn modelId="{9E949E9F-57CD-4277-BE8E-D22559A7AB19}" type="presOf" srcId="{6EB6F69F-3E54-4FA9-A40A-3C36466FE240}" destId="{AA027DE5-A09C-46D9-8719-077CA7ED58F0}" srcOrd="1" destOrd="0" presId="urn:microsoft.com/office/officeart/2005/8/layout/venn1"/>
    <dgm:cxn modelId="{962E4166-DF22-4CDE-9432-C76D9981C55B}" srcId="{6EB6F69F-3E54-4FA9-A40A-3C36466FE240}" destId="{4A161B83-B09A-433F-9C55-29B7AB432503}" srcOrd="2" destOrd="0" parTransId="{E36F8B84-507D-452A-BA55-4B5B7A4968F9}" sibTransId="{2F37D63B-9403-49D0-B936-D082EF2D0D9E}"/>
    <dgm:cxn modelId="{B8635E77-96E8-476A-84E2-B5DAB1859C93}" srcId="{5B92BE83-A29B-4035-ADD7-C01040ED92D7}" destId="{556E2D3B-11CA-4B1E-9CD5-E6BD6A4208B7}" srcOrd="1" destOrd="0" parTransId="{E0FC9604-2AFD-47C3-939F-1F67D82CAF34}" sibTransId="{03310D9D-318B-4893-9E8F-B1139EE97E2D}"/>
    <dgm:cxn modelId="{7EEFD584-670B-42A8-ADEE-A72B5A97BFC0}" type="presOf" srcId="{C69AC0B5-F7C5-40FE-8EF0-2E958199C5A6}" destId="{CB47AE91-62A7-4421-8239-5C810A74F321}" srcOrd="0" destOrd="1" presId="urn:microsoft.com/office/officeart/2005/8/layout/venn1"/>
    <dgm:cxn modelId="{9357D75F-2924-4550-89C0-58F47DF9057A}" type="presOf" srcId="{7FF91440-946C-45FD-A9B1-EAE780B98874}" destId="{AA027DE5-A09C-46D9-8719-077CA7ED58F0}" srcOrd="1" destOrd="4" presId="urn:microsoft.com/office/officeart/2005/8/layout/venn1"/>
    <dgm:cxn modelId="{914B588A-29E6-4127-A97B-09B5DD051C60}" type="presOf" srcId="{732B4E41-3E72-43EE-858D-C308671A33E5}" destId="{440DF62D-2C85-46AD-8F8D-3FBA5EF938EE}" srcOrd="0" destOrd="1" presId="urn:microsoft.com/office/officeart/2005/8/layout/venn1"/>
    <dgm:cxn modelId="{6EBD150E-C863-4D87-99F1-059D0324F0D0}" srcId="{6EB6F69F-3E54-4FA9-A40A-3C36466FE240}" destId="{C69AC0B5-F7C5-40FE-8EF0-2E958199C5A6}" srcOrd="0" destOrd="0" parTransId="{3675E0A2-A329-46A4-8CBD-830C3D8261B8}" sibTransId="{C2715ABF-307C-4EE8-99FD-8F6780635331}"/>
    <dgm:cxn modelId="{DCBFB5E2-9C97-4768-B7D8-FE78660B5390}" type="presOf" srcId="{E96DDB6A-D0B4-4027-BC2E-4A2DA4ABF458}" destId="{F42BAAA1-3930-4EFB-9F98-80ABA6A2B5F6}" srcOrd="1" destOrd="3" presId="urn:microsoft.com/office/officeart/2005/8/layout/venn1"/>
    <dgm:cxn modelId="{9F53111F-A292-4343-B2F9-4615803BB483}" type="presOf" srcId="{ABDF20A3-1EA0-44D0-9254-86AB3A8A36F1}" destId="{CB47AE91-62A7-4421-8239-5C810A74F321}" srcOrd="0" destOrd="2" presId="urn:microsoft.com/office/officeart/2005/8/layout/venn1"/>
    <dgm:cxn modelId="{AFA24A7B-CFDB-4F75-BB7D-957D948BFD85}" type="presOf" srcId="{74EA3F92-A0B7-4996-A135-8EEC2DAC110F}" destId="{404D939F-AF6C-46FD-BBAD-2082E2AE36A6}" srcOrd="0" destOrd="2" presId="urn:microsoft.com/office/officeart/2005/8/layout/venn1"/>
    <dgm:cxn modelId="{77D18761-63E9-4FD1-BFC0-54DA2C6A8576}" srcId="{429D21B9-785E-49A2-AFFE-639AC256C52B}" destId="{66F6610E-AAB1-4FAE-8458-1F8CD84A5846}" srcOrd="0" destOrd="0" parTransId="{8527F703-21D5-4915-932A-87313FF1E299}" sibTransId="{372289DA-BD61-4B17-A053-6FDD7DC2E919}"/>
    <dgm:cxn modelId="{4037B1AF-A5DB-42C5-BD8B-5B2826A4222B}" type="presOf" srcId="{556E2D3B-11CA-4B1E-9CD5-E6BD6A4208B7}" destId="{330A10B6-04D7-4171-8BF1-B467CB1ADD55}" srcOrd="1" destOrd="2" presId="urn:microsoft.com/office/officeart/2005/8/layout/venn1"/>
    <dgm:cxn modelId="{1F9A4502-1EB0-4136-B641-4616DA4CB1CE}" type="presOf" srcId="{4A161B83-B09A-433F-9C55-29B7AB432503}" destId="{AA027DE5-A09C-46D9-8719-077CA7ED58F0}" srcOrd="1" destOrd="3" presId="urn:microsoft.com/office/officeart/2005/8/layout/venn1"/>
    <dgm:cxn modelId="{4858F1FB-A3EE-46C7-A59D-B8E964F44301}" type="presOf" srcId="{C69AC0B5-F7C5-40FE-8EF0-2E958199C5A6}" destId="{AA027DE5-A09C-46D9-8719-077CA7ED58F0}" srcOrd="1" destOrd="1" presId="urn:microsoft.com/office/officeart/2005/8/layout/venn1"/>
    <dgm:cxn modelId="{65F11B75-E0E8-4B04-A040-7104A5323007}" type="presOf" srcId="{6EB6F69F-3E54-4FA9-A40A-3C36466FE240}" destId="{CB47AE91-62A7-4421-8239-5C810A74F321}" srcOrd="0" destOrd="0" presId="urn:microsoft.com/office/officeart/2005/8/layout/venn1"/>
    <dgm:cxn modelId="{E2C2FF04-A022-4D5D-9041-C3BBFEE65D96}" type="presOf" srcId="{732B4E41-3E72-43EE-858D-C308671A33E5}" destId="{330A10B6-04D7-4171-8BF1-B467CB1ADD55}" srcOrd="1" destOrd="1" presId="urn:microsoft.com/office/officeart/2005/8/layout/venn1"/>
    <dgm:cxn modelId="{CCD57C0C-1107-4D87-ABD5-6F3D8F9F8B46}" type="presOf" srcId="{7FF91440-946C-45FD-A9B1-EAE780B98874}" destId="{CB47AE91-62A7-4421-8239-5C810A74F321}" srcOrd="0" destOrd="4" presId="urn:microsoft.com/office/officeart/2005/8/layout/venn1"/>
    <dgm:cxn modelId="{48F432AF-571C-4436-9CC9-E43F10B0920C}" srcId="{429D21B9-785E-49A2-AFFE-639AC256C52B}" destId="{74EA3F92-A0B7-4996-A135-8EEC2DAC110F}" srcOrd="1" destOrd="0" parTransId="{6B7C711C-0E93-4424-A008-37197BC9D7C2}" sibTransId="{E07D3333-3F56-49C6-B56E-1AE1E713EB56}"/>
    <dgm:cxn modelId="{665C2728-462E-4FBF-819E-7B39C7B7994E}" type="presOf" srcId="{5B92BE83-A29B-4035-ADD7-C01040ED92D7}" destId="{330A10B6-04D7-4171-8BF1-B467CB1ADD55}" srcOrd="1" destOrd="0" presId="urn:microsoft.com/office/officeart/2005/8/layout/venn1"/>
    <dgm:cxn modelId="{8EF1CF7B-E130-41F0-A13B-1E16EC81A553}" srcId="{5B92BE83-A29B-4035-ADD7-C01040ED92D7}" destId="{732B4E41-3E72-43EE-858D-C308671A33E5}" srcOrd="0" destOrd="0" parTransId="{15993A98-157F-4603-84FD-84591F393CFC}" sibTransId="{FFAADE26-8D95-4228-A7D0-1B9E04A7B59A}"/>
    <dgm:cxn modelId="{ED97CE6F-6944-4DF6-9D02-BACACDC035CA}" srcId="{2A51A732-A088-4079-9CE2-43D85B9A6419}" destId="{5B92BE83-A29B-4035-ADD7-C01040ED92D7}" srcOrd="2" destOrd="0" parTransId="{840BF94B-9BB7-4E79-82A6-1EE629B5D2BA}" sibTransId="{A5F7555D-8AD6-48B2-8D2D-7FF0866DA66F}"/>
    <dgm:cxn modelId="{B452B042-5EBB-47C0-8B00-CB448E57518E}" type="presOf" srcId="{66F6610E-AAB1-4FAE-8458-1F8CD84A5846}" destId="{F42BAAA1-3930-4EFB-9F98-80ABA6A2B5F6}" srcOrd="1" destOrd="1" presId="urn:microsoft.com/office/officeart/2005/8/layout/venn1"/>
    <dgm:cxn modelId="{05E4974F-6722-49B8-9F30-1E1974FFF22E}" type="presOf" srcId="{66F6610E-AAB1-4FAE-8458-1F8CD84A5846}" destId="{404D939F-AF6C-46FD-BBAD-2082E2AE36A6}" srcOrd="0" destOrd="1" presId="urn:microsoft.com/office/officeart/2005/8/layout/venn1"/>
    <dgm:cxn modelId="{CE6EC5D0-D9DD-40D6-9D66-9EA5EF9ECAA5}" type="presOf" srcId="{2A51A732-A088-4079-9CE2-43D85B9A6419}" destId="{37E775AB-5BF7-4E51-841E-8C14864854F7}" srcOrd="0" destOrd="0" presId="urn:microsoft.com/office/officeart/2005/8/layout/venn1"/>
    <dgm:cxn modelId="{75BB5B4D-854C-4D5F-94E5-876963E427DE}" srcId="{2A51A732-A088-4079-9CE2-43D85B9A6419}" destId="{6EB6F69F-3E54-4FA9-A40A-3C36466FE240}" srcOrd="0" destOrd="0" parTransId="{F95C2FEC-2B86-4F95-8BB4-D1FC642D48D9}" sibTransId="{BDBE1E9D-B278-4772-8065-A718A0B0CD28}"/>
    <dgm:cxn modelId="{ADA71406-3E45-4F2E-B573-7058EBEBC4CE}" srcId="{429D21B9-785E-49A2-AFFE-639AC256C52B}" destId="{E96DDB6A-D0B4-4027-BC2E-4A2DA4ABF458}" srcOrd="2" destOrd="0" parTransId="{615ED962-F59E-4F7B-A91E-F3CEF6B1CEA9}" sibTransId="{A8BF91BE-AA63-456D-9DF4-4F5AA60A2606}"/>
    <dgm:cxn modelId="{0E31A119-9E57-4583-8BCE-EE71A5C5F8DB}" type="presOf" srcId="{429D21B9-785E-49A2-AFFE-639AC256C52B}" destId="{404D939F-AF6C-46FD-BBAD-2082E2AE36A6}" srcOrd="0" destOrd="0" presId="urn:microsoft.com/office/officeart/2005/8/layout/venn1"/>
    <dgm:cxn modelId="{47B82040-3112-4F6C-AE4F-FF4642A6ABBB}" type="presOf" srcId="{5B92BE83-A29B-4035-ADD7-C01040ED92D7}" destId="{440DF62D-2C85-46AD-8F8D-3FBA5EF938EE}" srcOrd="0" destOrd="0" presId="urn:microsoft.com/office/officeart/2005/8/layout/venn1"/>
    <dgm:cxn modelId="{A68FBFEC-3344-4453-90FE-777D7A771DA3}" srcId="{2A51A732-A088-4079-9CE2-43D85B9A6419}" destId="{429D21B9-785E-49A2-AFFE-639AC256C52B}" srcOrd="1" destOrd="0" parTransId="{27771815-E6CC-4AF7-BDFC-BB0FA9F43F8F}" sibTransId="{F69F7BC0-3306-40C4-A73A-BAC50CB03D10}"/>
    <dgm:cxn modelId="{4C1CBA41-BD0A-4479-A743-B2BB0F258827}" type="presOf" srcId="{E96DDB6A-D0B4-4027-BC2E-4A2DA4ABF458}" destId="{404D939F-AF6C-46FD-BBAD-2082E2AE36A6}" srcOrd="0" destOrd="3" presId="urn:microsoft.com/office/officeart/2005/8/layout/venn1"/>
    <dgm:cxn modelId="{71AD90EC-F170-48B4-B99D-DBC8F1B2CC35}" srcId="{6EB6F69F-3E54-4FA9-A40A-3C36466FE240}" destId="{7FF91440-946C-45FD-A9B1-EAE780B98874}" srcOrd="3" destOrd="0" parTransId="{97295723-8006-4D45-95F6-5BDC3146F9B1}" sibTransId="{A42B9DBA-CD27-4657-9FE5-215F72AA3A32}"/>
    <dgm:cxn modelId="{7C414E51-A970-4FCE-B7D2-43DBCDBD25C5}" type="presOf" srcId="{429D21B9-785E-49A2-AFFE-639AC256C52B}" destId="{F42BAAA1-3930-4EFB-9F98-80ABA6A2B5F6}" srcOrd="1" destOrd="0" presId="urn:microsoft.com/office/officeart/2005/8/layout/venn1"/>
    <dgm:cxn modelId="{C749E93B-8107-4639-85D1-AE9A72D8301E}" type="presOf" srcId="{74EA3F92-A0B7-4996-A135-8EEC2DAC110F}" destId="{F42BAAA1-3930-4EFB-9F98-80ABA6A2B5F6}" srcOrd="1" destOrd="2" presId="urn:microsoft.com/office/officeart/2005/8/layout/venn1"/>
    <dgm:cxn modelId="{3B1BA02B-586B-4C29-A870-FD865EB1343A}" type="presParOf" srcId="{37E775AB-5BF7-4E51-841E-8C14864854F7}" destId="{CB47AE91-62A7-4421-8239-5C810A74F321}" srcOrd="0" destOrd="0" presId="urn:microsoft.com/office/officeart/2005/8/layout/venn1"/>
    <dgm:cxn modelId="{A7535376-A10C-4231-8432-3E4E0CFE4841}" type="presParOf" srcId="{37E775AB-5BF7-4E51-841E-8C14864854F7}" destId="{AA027DE5-A09C-46D9-8719-077CA7ED58F0}" srcOrd="1" destOrd="0" presId="urn:microsoft.com/office/officeart/2005/8/layout/venn1"/>
    <dgm:cxn modelId="{49C61E48-811F-443D-A801-36CA8CE24874}" type="presParOf" srcId="{37E775AB-5BF7-4E51-841E-8C14864854F7}" destId="{404D939F-AF6C-46FD-BBAD-2082E2AE36A6}" srcOrd="2" destOrd="0" presId="urn:microsoft.com/office/officeart/2005/8/layout/venn1"/>
    <dgm:cxn modelId="{9D1CCB01-FFEF-4FA7-A5A2-6459043B7031}" type="presParOf" srcId="{37E775AB-5BF7-4E51-841E-8C14864854F7}" destId="{F42BAAA1-3930-4EFB-9F98-80ABA6A2B5F6}" srcOrd="3" destOrd="0" presId="urn:microsoft.com/office/officeart/2005/8/layout/venn1"/>
    <dgm:cxn modelId="{77C5342C-1A7B-482E-9165-3D0807D848E1}" type="presParOf" srcId="{37E775AB-5BF7-4E51-841E-8C14864854F7}" destId="{440DF62D-2C85-46AD-8F8D-3FBA5EF938EE}" srcOrd="4" destOrd="0" presId="urn:microsoft.com/office/officeart/2005/8/layout/venn1"/>
    <dgm:cxn modelId="{D970E7E7-19D0-420D-816B-A39BF4CE5B77}" type="presParOf" srcId="{37E775AB-5BF7-4E51-841E-8C14864854F7}" destId="{330A10B6-04D7-4171-8BF1-B467CB1ADD55}" srcOrd="5" destOrd="0" presId="urn:microsoft.com/office/officeart/2005/8/layout/venn1"/>
  </dgm:cxnLst>
  <dgm:bg/>
  <dgm:whole/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D8DFF7A0-3321-45D8-8849-205FCEBED438}" type="doc">
      <dgm:prSet loTypeId="urn:microsoft.com/office/officeart/2005/8/layout/radial3" loCatId="cycle" qsTypeId="urn:microsoft.com/office/officeart/2005/8/quickstyle/3d2" qsCatId="3D" csTypeId="urn:microsoft.com/office/officeart/2005/8/colors/accent2_3" csCatId="accent2" phldr="1"/>
      <dgm:spPr/>
    </dgm:pt>
    <dgm:pt modelId="{07529CDC-6B6E-4F94-9E74-343E120E5407}">
      <dgm:prSet phldrT="[Κείμενο]" custT="1"/>
      <dgm:spPr>
        <a:solidFill>
          <a:srgbClr val="92D050"/>
        </a:solidFill>
      </dgm:spPr>
      <dgm:t>
        <a:bodyPr/>
        <a:lstStyle/>
        <a:p>
          <a:r>
            <a:rPr lang="el-GR" sz="2000" b="1" smtClean="0"/>
            <a:t>ΟΡΑΜΑ   </a:t>
          </a:r>
          <a:r>
            <a:rPr lang="el-GR" sz="2000" b="1" dirty="0" smtClean="0"/>
            <a:t>ΕΦΕΠΑΕ</a:t>
          </a:r>
          <a:endParaRPr lang="el-GR" sz="2000" b="1" dirty="0"/>
        </a:p>
      </dgm:t>
    </dgm:pt>
    <dgm:pt modelId="{98D046D3-6046-4C3C-A68D-69B1F2277480}" type="parTrans" cxnId="{1F60F13E-FF2F-4244-AE9A-AC1741DEDDAF}">
      <dgm:prSet/>
      <dgm:spPr/>
      <dgm:t>
        <a:bodyPr/>
        <a:lstStyle/>
        <a:p>
          <a:endParaRPr lang="el-GR"/>
        </a:p>
      </dgm:t>
    </dgm:pt>
    <dgm:pt modelId="{06525B7C-BB3D-4013-A5D8-5B6512EBB7A5}" type="sibTrans" cxnId="{1F60F13E-FF2F-4244-AE9A-AC1741DEDDAF}">
      <dgm:prSet/>
      <dgm:spPr/>
      <dgm:t>
        <a:bodyPr/>
        <a:lstStyle/>
        <a:p>
          <a:endParaRPr lang="el-GR"/>
        </a:p>
      </dgm:t>
    </dgm:pt>
    <dgm:pt modelId="{BEC633EE-A3E3-445D-9EAD-D8455363A6D5}">
      <dgm:prSet phldrT="[Κείμενο]" custT="1"/>
      <dgm:spPr>
        <a:solidFill>
          <a:srgbClr val="00B0F0"/>
        </a:solidFill>
      </dgm:spPr>
      <dgm:t>
        <a:bodyPr/>
        <a:lstStyle/>
        <a:p>
          <a:r>
            <a:rPr lang="el-GR" sz="1400" b="1" dirty="0" smtClean="0"/>
            <a:t>Μ.Μ.Ε :</a:t>
          </a:r>
          <a:endParaRPr lang="el-GR" sz="1400" b="1" dirty="0"/>
        </a:p>
      </dgm:t>
    </dgm:pt>
    <dgm:pt modelId="{B19AEBC5-BE52-425A-BF82-DF60291DE209}" type="parTrans" cxnId="{3A34817E-16F1-4683-A153-75DA5B9E579C}">
      <dgm:prSet/>
      <dgm:spPr/>
      <dgm:t>
        <a:bodyPr/>
        <a:lstStyle/>
        <a:p>
          <a:endParaRPr lang="el-GR"/>
        </a:p>
      </dgm:t>
    </dgm:pt>
    <dgm:pt modelId="{C0ADAD94-D29D-46BA-A815-2D827FDB41D4}" type="sibTrans" cxnId="{3A34817E-16F1-4683-A153-75DA5B9E579C}">
      <dgm:prSet/>
      <dgm:spPr/>
      <dgm:t>
        <a:bodyPr/>
        <a:lstStyle/>
        <a:p>
          <a:endParaRPr lang="el-GR"/>
        </a:p>
      </dgm:t>
    </dgm:pt>
    <dgm:pt modelId="{133864F8-4ADF-4ACB-ADE8-1BA6A1D49131}">
      <dgm:prSet phldrT="[Κείμενο]" custT="1"/>
      <dgm:spPr>
        <a:solidFill>
          <a:srgbClr val="00B0F0"/>
        </a:solidFill>
      </dgm:spPr>
      <dgm:t>
        <a:bodyPr/>
        <a:lstStyle/>
        <a:p>
          <a:r>
            <a:rPr lang="el-GR" sz="1400" b="1" dirty="0" smtClean="0"/>
            <a:t>Συμβολή στην Ενίσχυση της Μικροοικονομικής Ανταγωνιστικότητας της Χώρας</a:t>
          </a:r>
          <a:endParaRPr lang="el-GR" sz="1400" b="1" dirty="0"/>
        </a:p>
      </dgm:t>
    </dgm:pt>
    <dgm:pt modelId="{D2284323-1E6A-436B-AE30-C4C8B26DD3D7}" type="parTrans" cxnId="{6C23D4E0-C29D-4B79-9ED6-E380D42C8F64}">
      <dgm:prSet/>
      <dgm:spPr/>
      <dgm:t>
        <a:bodyPr/>
        <a:lstStyle/>
        <a:p>
          <a:endParaRPr lang="el-GR"/>
        </a:p>
      </dgm:t>
    </dgm:pt>
    <dgm:pt modelId="{EED99C6C-3218-44A4-A0BA-D4414AD6846F}" type="sibTrans" cxnId="{6C23D4E0-C29D-4B79-9ED6-E380D42C8F64}">
      <dgm:prSet/>
      <dgm:spPr/>
      <dgm:t>
        <a:bodyPr/>
        <a:lstStyle/>
        <a:p>
          <a:endParaRPr lang="el-GR"/>
        </a:p>
      </dgm:t>
    </dgm:pt>
    <dgm:pt modelId="{44323993-4400-4979-9EAF-079796099972}">
      <dgm:prSet phldrT="[Κείμενο]" custT="1"/>
      <dgm:spPr>
        <a:solidFill>
          <a:srgbClr val="00B0F0"/>
        </a:solidFill>
      </dgm:spPr>
      <dgm:t>
        <a:bodyPr/>
        <a:lstStyle/>
        <a:p>
          <a:r>
            <a:rPr lang="el-GR" sz="1400" b="1" dirty="0" smtClean="0"/>
            <a:t>Ανάπτυξη Καινοτόμων Επιχειρήσεων</a:t>
          </a:r>
          <a:endParaRPr lang="el-GR" sz="1400" b="1" dirty="0"/>
        </a:p>
      </dgm:t>
    </dgm:pt>
    <dgm:pt modelId="{7A38124B-FF7D-42E0-92E2-1B408B2CD3AC}" type="parTrans" cxnId="{674BB6D0-BDDE-4807-9D33-062316C7D7CF}">
      <dgm:prSet/>
      <dgm:spPr/>
      <dgm:t>
        <a:bodyPr/>
        <a:lstStyle/>
        <a:p>
          <a:endParaRPr lang="el-GR"/>
        </a:p>
      </dgm:t>
    </dgm:pt>
    <dgm:pt modelId="{D9C1C18A-8ACB-4689-9B19-5E3D4D1F2CD6}" type="sibTrans" cxnId="{674BB6D0-BDDE-4807-9D33-062316C7D7CF}">
      <dgm:prSet/>
      <dgm:spPr/>
      <dgm:t>
        <a:bodyPr/>
        <a:lstStyle/>
        <a:p>
          <a:endParaRPr lang="el-GR"/>
        </a:p>
      </dgm:t>
    </dgm:pt>
    <dgm:pt modelId="{99B8346C-AFD7-4665-9D2B-E22468E94197}">
      <dgm:prSet phldrT="[Κείμενο]" custT="1"/>
      <dgm:spPr>
        <a:solidFill>
          <a:srgbClr val="00B0F0"/>
        </a:solidFill>
      </dgm:spPr>
      <dgm:t>
        <a:bodyPr/>
        <a:lstStyle/>
        <a:p>
          <a:r>
            <a:rPr lang="el-GR" sz="1400" b="1" dirty="0" smtClean="0"/>
            <a:t>Ίδρυση  Νέων Επιχειρήσεων  (Επιχειρηματικότητα Ευκαιρίας)</a:t>
          </a:r>
          <a:endParaRPr lang="el-GR" sz="1400" b="1" dirty="0"/>
        </a:p>
      </dgm:t>
    </dgm:pt>
    <dgm:pt modelId="{81FC493E-BF0D-4AEC-B3B5-BF85C16A94A6}" type="parTrans" cxnId="{383745D4-B118-4F39-BBB2-14D74959F82E}">
      <dgm:prSet/>
      <dgm:spPr/>
      <dgm:t>
        <a:bodyPr/>
        <a:lstStyle/>
        <a:p>
          <a:endParaRPr lang="el-GR"/>
        </a:p>
      </dgm:t>
    </dgm:pt>
    <dgm:pt modelId="{48F172B3-F217-4BA7-B426-77A9C2F2D364}" type="sibTrans" cxnId="{383745D4-B118-4F39-BBB2-14D74959F82E}">
      <dgm:prSet/>
      <dgm:spPr/>
      <dgm:t>
        <a:bodyPr/>
        <a:lstStyle/>
        <a:p>
          <a:endParaRPr lang="el-GR"/>
        </a:p>
      </dgm:t>
    </dgm:pt>
    <dgm:pt modelId="{075053AE-3699-41EA-938A-8BCAB3CEAC18}">
      <dgm:prSet phldrT="[Κείμενο]" custT="1"/>
      <dgm:spPr>
        <a:solidFill>
          <a:srgbClr val="00B0F0"/>
        </a:solidFill>
      </dgm:spPr>
      <dgm:t>
        <a:bodyPr/>
        <a:lstStyle/>
        <a:p>
          <a:r>
            <a:rPr lang="el-GR" sz="1400" b="1" dirty="0" smtClean="0"/>
            <a:t>Καινοτόμες</a:t>
          </a:r>
          <a:endParaRPr lang="el-GR" sz="1400" b="1" dirty="0"/>
        </a:p>
      </dgm:t>
    </dgm:pt>
    <dgm:pt modelId="{17F50809-6926-404D-93E8-C2C7F546294A}" type="parTrans" cxnId="{E48A2772-F171-442F-B30F-0884C1457DF5}">
      <dgm:prSet/>
      <dgm:spPr/>
      <dgm:t>
        <a:bodyPr/>
        <a:lstStyle/>
        <a:p>
          <a:endParaRPr lang="el-GR"/>
        </a:p>
      </dgm:t>
    </dgm:pt>
    <dgm:pt modelId="{62BFED04-2CC3-47AE-AAFF-4B19F06F4928}" type="sibTrans" cxnId="{E48A2772-F171-442F-B30F-0884C1457DF5}">
      <dgm:prSet/>
      <dgm:spPr/>
      <dgm:t>
        <a:bodyPr/>
        <a:lstStyle/>
        <a:p>
          <a:endParaRPr lang="el-GR"/>
        </a:p>
      </dgm:t>
    </dgm:pt>
    <dgm:pt modelId="{77D5E20E-1F75-4F7A-B9D1-A3C20217E762}">
      <dgm:prSet phldrT="[Κείμενο]" custT="1"/>
      <dgm:spPr>
        <a:solidFill>
          <a:srgbClr val="00B0F0"/>
        </a:solidFill>
      </dgm:spPr>
      <dgm:t>
        <a:bodyPr/>
        <a:lstStyle/>
        <a:p>
          <a:r>
            <a:rPr lang="el-GR" sz="1400" b="1" dirty="0" smtClean="0"/>
            <a:t>Ανταγωνιστικές</a:t>
          </a:r>
          <a:endParaRPr lang="el-GR" sz="1400" b="1" dirty="0"/>
        </a:p>
      </dgm:t>
    </dgm:pt>
    <dgm:pt modelId="{B44A19EF-969E-4CF2-A05F-ED3EACC658ED}" type="parTrans" cxnId="{09A42070-3915-4550-A477-BB831A28E63F}">
      <dgm:prSet/>
      <dgm:spPr/>
      <dgm:t>
        <a:bodyPr/>
        <a:lstStyle/>
        <a:p>
          <a:endParaRPr lang="el-GR"/>
        </a:p>
      </dgm:t>
    </dgm:pt>
    <dgm:pt modelId="{22A4E408-DADA-41E5-81DE-1D28BF01FE51}" type="sibTrans" cxnId="{09A42070-3915-4550-A477-BB831A28E63F}">
      <dgm:prSet/>
      <dgm:spPr/>
      <dgm:t>
        <a:bodyPr/>
        <a:lstStyle/>
        <a:p>
          <a:endParaRPr lang="el-GR"/>
        </a:p>
      </dgm:t>
    </dgm:pt>
    <dgm:pt modelId="{458B22DF-5BFF-42B3-824B-58D28C629FFB}">
      <dgm:prSet phldrT="[Κείμενο]" custT="1"/>
      <dgm:spPr>
        <a:solidFill>
          <a:srgbClr val="00B0F0"/>
        </a:solidFill>
      </dgm:spPr>
      <dgm:t>
        <a:bodyPr/>
        <a:lstStyle/>
        <a:p>
          <a:r>
            <a:rPr lang="el-GR" sz="1400" b="1" dirty="0" smtClean="0"/>
            <a:t>Εξωστρεφείς</a:t>
          </a:r>
          <a:endParaRPr lang="el-GR" sz="1400" b="1" dirty="0"/>
        </a:p>
      </dgm:t>
    </dgm:pt>
    <dgm:pt modelId="{9798AE5B-F891-48B0-A071-9D435AEFFA37}" type="parTrans" cxnId="{2FB89237-8205-48C4-9C76-EFD07871266A}">
      <dgm:prSet/>
      <dgm:spPr/>
      <dgm:t>
        <a:bodyPr/>
        <a:lstStyle/>
        <a:p>
          <a:endParaRPr lang="el-GR"/>
        </a:p>
      </dgm:t>
    </dgm:pt>
    <dgm:pt modelId="{62339B95-13FB-401B-A375-198EE2B297FA}" type="sibTrans" cxnId="{2FB89237-8205-48C4-9C76-EFD07871266A}">
      <dgm:prSet/>
      <dgm:spPr/>
      <dgm:t>
        <a:bodyPr/>
        <a:lstStyle/>
        <a:p>
          <a:endParaRPr lang="el-GR"/>
        </a:p>
      </dgm:t>
    </dgm:pt>
    <dgm:pt modelId="{CD658A92-1671-4466-AA16-24D825726789}" type="pres">
      <dgm:prSet presAssocID="{D8DFF7A0-3321-45D8-8849-205FCEBED438}" presName="composite" presStyleCnt="0">
        <dgm:presLayoutVars>
          <dgm:chMax val="1"/>
          <dgm:dir/>
          <dgm:resizeHandles val="exact"/>
        </dgm:presLayoutVars>
      </dgm:prSet>
      <dgm:spPr/>
    </dgm:pt>
    <dgm:pt modelId="{7486BA43-2431-4597-B503-B60C5F3257EB}" type="pres">
      <dgm:prSet presAssocID="{D8DFF7A0-3321-45D8-8849-205FCEBED438}" presName="radial" presStyleCnt="0">
        <dgm:presLayoutVars>
          <dgm:animLvl val="ctr"/>
        </dgm:presLayoutVars>
      </dgm:prSet>
      <dgm:spPr/>
    </dgm:pt>
    <dgm:pt modelId="{4F129A6A-0B8D-415D-8599-F44352400AEB}" type="pres">
      <dgm:prSet presAssocID="{07529CDC-6B6E-4F94-9E74-343E120E5407}" presName="centerShape" presStyleLbl="vennNode1" presStyleIdx="0" presStyleCnt="5"/>
      <dgm:spPr/>
      <dgm:t>
        <a:bodyPr/>
        <a:lstStyle/>
        <a:p>
          <a:endParaRPr lang="el-GR"/>
        </a:p>
      </dgm:t>
    </dgm:pt>
    <dgm:pt modelId="{F6828E23-CB32-40EC-ACA9-3C943C64E0BC}" type="pres">
      <dgm:prSet presAssocID="{BEC633EE-A3E3-445D-9EAD-D8455363A6D5}" presName="node" presStyleLbl="vennNode1" presStyleIdx="1" presStyleCnt="5" custScaleX="233201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F1B81E9-38F3-46AF-9349-B96EE7FC4360}" type="pres">
      <dgm:prSet presAssocID="{133864F8-4ADF-4ACB-ADE8-1BA6A1D49131}" presName="node" presStyleLbl="vennNode1" presStyleIdx="2" presStyleCnt="5" custScaleX="165233" custRadScaleRad="123965" custRadScaleInc="137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C279700C-A75A-42D8-B7BF-ED686646B230}" type="pres">
      <dgm:prSet presAssocID="{44323993-4400-4979-9EAF-079796099972}" presName="node" presStyleLbl="vennNode1" presStyleIdx="3" presStyleCnt="5" custScaleX="21818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B501405D-B9F2-4E8B-B658-019C61A14362}" type="pres">
      <dgm:prSet presAssocID="{99B8346C-AFD7-4665-9D2B-E22468E94197}" presName="node" presStyleLbl="vennNode1" presStyleIdx="4" presStyleCnt="5" custScaleX="164780" custRadScaleRad="124874" custRadScaleInc="46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674BB6D0-BDDE-4807-9D33-062316C7D7CF}" srcId="{07529CDC-6B6E-4F94-9E74-343E120E5407}" destId="{44323993-4400-4979-9EAF-079796099972}" srcOrd="2" destOrd="0" parTransId="{7A38124B-FF7D-42E0-92E2-1B408B2CD3AC}" sibTransId="{D9C1C18A-8ACB-4689-9B19-5E3D4D1F2CD6}"/>
    <dgm:cxn modelId="{1F60F13E-FF2F-4244-AE9A-AC1741DEDDAF}" srcId="{D8DFF7A0-3321-45D8-8849-205FCEBED438}" destId="{07529CDC-6B6E-4F94-9E74-343E120E5407}" srcOrd="0" destOrd="0" parTransId="{98D046D3-6046-4C3C-A68D-69B1F2277480}" sibTransId="{06525B7C-BB3D-4013-A5D8-5B6512EBB7A5}"/>
    <dgm:cxn modelId="{BDBEFA38-800A-4483-8887-9C281C6B5D3E}" type="presOf" srcId="{458B22DF-5BFF-42B3-824B-58D28C629FFB}" destId="{F6828E23-CB32-40EC-ACA9-3C943C64E0BC}" srcOrd="0" destOrd="3" presId="urn:microsoft.com/office/officeart/2005/8/layout/radial3"/>
    <dgm:cxn modelId="{193CE1A3-9920-4D18-A538-13786F83F9C3}" type="presOf" srcId="{07529CDC-6B6E-4F94-9E74-343E120E5407}" destId="{4F129A6A-0B8D-415D-8599-F44352400AEB}" srcOrd="0" destOrd="0" presId="urn:microsoft.com/office/officeart/2005/8/layout/radial3"/>
    <dgm:cxn modelId="{383745D4-B118-4F39-BBB2-14D74959F82E}" srcId="{07529CDC-6B6E-4F94-9E74-343E120E5407}" destId="{99B8346C-AFD7-4665-9D2B-E22468E94197}" srcOrd="3" destOrd="0" parTransId="{81FC493E-BF0D-4AEC-B3B5-BF85C16A94A6}" sibTransId="{48F172B3-F217-4BA7-B426-77A9C2F2D364}"/>
    <dgm:cxn modelId="{C03F7D1A-BC78-4012-8C5E-A24093FCB031}" type="presOf" srcId="{133864F8-4ADF-4ACB-ADE8-1BA6A1D49131}" destId="{7F1B81E9-38F3-46AF-9349-B96EE7FC4360}" srcOrd="0" destOrd="0" presId="urn:microsoft.com/office/officeart/2005/8/layout/radial3"/>
    <dgm:cxn modelId="{0BD0E5D7-517E-4EDF-B303-18C4F9E0F3F9}" type="presOf" srcId="{D8DFF7A0-3321-45D8-8849-205FCEBED438}" destId="{CD658A92-1671-4466-AA16-24D825726789}" srcOrd="0" destOrd="0" presId="urn:microsoft.com/office/officeart/2005/8/layout/radial3"/>
    <dgm:cxn modelId="{A87A56AA-3EB7-4CAC-AED5-E6468EC406AD}" type="presOf" srcId="{075053AE-3699-41EA-938A-8BCAB3CEAC18}" destId="{F6828E23-CB32-40EC-ACA9-3C943C64E0BC}" srcOrd="0" destOrd="1" presId="urn:microsoft.com/office/officeart/2005/8/layout/radial3"/>
    <dgm:cxn modelId="{2FB89237-8205-48C4-9C76-EFD07871266A}" srcId="{BEC633EE-A3E3-445D-9EAD-D8455363A6D5}" destId="{458B22DF-5BFF-42B3-824B-58D28C629FFB}" srcOrd="2" destOrd="0" parTransId="{9798AE5B-F891-48B0-A071-9D435AEFFA37}" sibTransId="{62339B95-13FB-401B-A375-198EE2B297FA}"/>
    <dgm:cxn modelId="{C4EF1B95-EA4D-4F6A-B907-5893831E6EC1}" type="presOf" srcId="{99B8346C-AFD7-4665-9D2B-E22468E94197}" destId="{B501405D-B9F2-4E8B-B658-019C61A14362}" srcOrd="0" destOrd="0" presId="urn:microsoft.com/office/officeart/2005/8/layout/radial3"/>
    <dgm:cxn modelId="{968FD9A8-486E-456C-9564-F8D0FC8A97C6}" type="presOf" srcId="{77D5E20E-1F75-4F7A-B9D1-A3C20217E762}" destId="{F6828E23-CB32-40EC-ACA9-3C943C64E0BC}" srcOrd="0" destOrd="2" presId="urn:microsoft.com/office/officeart/2005/8/layout/radial3"/>
    <dgm:cxn modelId="{E48A2772-F171-442F-B30F-0884C1457DF5}" srcId="{BEC633EE-A3E3-445D-9EAD-D8455363A6D5}" destId="{075053AE-3699-41EA-938A-8BCAB3CEAC18}" srcOrd="0" destOrd="0" parTransId="{17F50809-6926-404D-93E8-C2C7F546294A}" sibTransId="{62BFED04-2CC3-47AE-AAFF-4B19F06F4928}"/>
    <dgm:cxn modelId="{3A34817E-16F1-4683-A153-75DA5B9E579C}" srcId="{07529CDC-6B6E-4F94-9E74-343E120E5407}" destId="{BEC633EE-A3E3-445D-9EAD-D8455363A6D5}" srcOrd="0" destOrd="0" parTransId="{B19AEBC5-BE52-425A-BF82-DF60291DE209}" sibTransId="{C0ADAD94-D29D-46BA-A815-2D827FDB41D4}"/>
    <dgm:cxn modelId="{09A42070-3915-4550-A477-BB831A28E63F}" srcId="{BEC633EE-A3E3-445D-9EAD-D8455363A6D5}" destId="{77D5E20E-1F75-4F7A-B9D1-A3C20217E762}" srcOrd="1" destOrd="0" parTransId="{B44A19EF-969E-4CF2-A05F-ED3EACC658ED}" sibTransId="{22A4E408-DADA-41E5-81DE-1D28BF01FE51}"/>
    <dgm:cxn modelId="{8200178E-D05B-44AB-A95F-1C65F342CFA0}" type="presOf" srcId="{BEC633EE-A3E3-445D-9EAD-D8455363A6D5}" destId="{F6828E23-CB32-40EC-ACA9-3C943C64E0BC}" srcOrd="0" destOrd="0" presId="urn:microsoft.com/office/officeart/2005/8/layout/radial3"/>
    <dgm:cxn modelId="{E5DD22FE-90A4-4C01-B72D-3C080338070C}" type="presOf" srcId="{44323993-4400-4979-9EAF-079796099972}" destId="{C279700C-A75A-42D8-B7BF-ED686646B230}" srcOrd="0" destOrd="0" presId="urn:microsoft.com/office/officeart/2005/8/layout/radial3"/>
    <dgm:cxn modelId="{6C23D4E0-C29D-4B79-9ED6-E380D42C8F64}" srcId="{07529CDC-6B6E-4F94-9E74-343E120E5407}" destId="{133864F8-4ADF-4ACB-ADE8-1BA6A1D49131}" srcOrd="1" destOrd="0" parTransId="{D2284323-1E6A-436B-AE30-C4C8B26DD3D7}" sibTransId="{EED99C6C-3218-44A4-A0BA-D4414AD6846F}"/>
    <dgm:cxn modelId="{FF31F72D-2266-43DF-99E3-4D92689D5947}" type="presParOf" srcId="{CD658A92-1671-4466-AA16-24D825726789}" destId="{7486BA43-2431-4597-B503-B60C5F3257EB}" srcOrd="0" destOrd="0" presId="urn:microsoft.com/office/officeart/2005/8/layout/radial3"/>
    <dgm:cxn modelId="{368A5BF9-5420-4F64-853D-FB3663C9B310}" type="presParOf" srcId="{7486BA43-2431-4597-B503-B60C5F3257EB}" destId="{4F129A6A-0B8D-415D-8599-F44352400AEB}" srcOrd="0" destOrd="0" presId="urn:microsoft.com/office/officeart/2005/8/layout/radial3"/>
    <dgm:cxn modelId="{70E5E5AB-2188-4B3C-8E5B-63A852116835}" type="presParOf" srcId="{7486BA43-2431-4597-B503-B60C5F3257EB}" destId="{F6828E23-CB32-40EC-ACA9-3C943C64E0BC}" srcOrd="1" destOrd="0" presId="urn:microsoft.com/office/officeart/2005/8/layout/radial3"/>
    <dgm:cxn modelId="{2976AE88-0ADE-43A6-9667-355DAC8773E5}" type="presParOf" srcId="{7486BA43-2431-4597-B503-B60C5F3257EB}" destId="{7F1B81E9-38F3-46AF-9349-B96EE7FC4360}" srcOrd="2" destOrd="0" presId="urn:microsoft.com/office/officeart/2005/8/layout/radial3"/>
    <dgm:cxn modelId="{C28AFC3C-6E7B-4AC6-9BFF-2BF581C3D7A7}" type="presParOf" srcId="{7486BA43-2431-4597-B503-B60C5F3257EB}" destId="{C279700C-A75A-42D8-B7BF-ED686646B230}" srcOrd="3" destOrd="0" presId="urn:microsoft.com/office/officeart/2005/8/layout/radial3"/>
    <dgm:cxn modelId="{4FB39ABA-09C3-448B-84FE-003D9156B404}" type="presParOf" srcId="{7486BA43-2431-4597-B503-B60C5F3257EB}" destId="{B501405D-B9F2-4E8B-B658-019C61A14362}" srcOrd="4" destOrd="0" presId="urn:microsoft.com/office/officeart/2005/8/layout/radial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20B9EE1-3761-4B1E-AD8F-09A0BDA462A1}" type="doc">
      <dgm:prSet loTypeId="urn:microsoft.com/office/officeart/2005/8/layout/default#3" loCatId="list" qsTypeId="urn:microsoft.com/office/officeart/2005/8/quickstyle/3d5" qsCatId="3D" csTypeId="urn:microsoft.com/office/officeart/2005/8/colors/accent2_5" csCatId="accent2" phldr="1"/>
      <dgm:spPr/>
      <dgm:t>
        <a:bodyPr/>
        <a:lstStyle/>
        <a:p>
          <a:endParaRPr lang="el-GR"/>
        </a:p>
      </dgm:t>
    </dgm:pt>
    <dgm:pt modelId="{50946624-93E9-4C9F-A73C-6E08C7BE4CB3}">
      <dgm:prSet phldrT="[Κείμενο]" custT="1"/>
      <dgm:spPr>
        <a:gradFill rotWithShape="0">
          <a:gsLst>
            <a:gs pos="0">
              <a:schemeClr val="accent6">
                <a:lumMod val="60000"/>
                <a:lumOff val="40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l-GR" sz="1400" b="1" dirty="0">
            <a:solidFill>
              <a:schemeClr val="tx1"/>
            </a:solidFill>
          </a:endParaRPr>
        </a:p>
      </dgm:t>
    </dgm:pt>
    <dgm:pt modelId="{50C45333-DAC9-4873-9AE8-B429E874BBEE}" type="parTrans" cxnId="{DF05E036-AD82-4991-8C8D-4C9FA2032F45}">
      <dgm:prSet/>
      <dgm:spPr/>
      <dgm:t>
        <a:bodyPr/>
        <a:lstStyle/>
        <a:p>
          <a:endParaRPr lang="el-GR"/>
        </a:p>
      </dgm:t>
    </dgm:pt>
    <dgm:pt modelId="{9BE34FE3-57DE-4559-81C8-72405FD9BA02}" type="sibTrans" cxnId="{DF05E036-AD82-4991-8C8D-4C9FA2032F45}">
      <dgm:prSet/>
      <dgm:spPr/>
      <dgm:t>
        <a:bodyPr/>
        <a:lstStyle/>
        <a:p>
          <a:endParaRPr lang="el-GR"/>
        </a:p>
      </dgm:t>
    </dgm:pt>
    <dgm:pt modelId="{3B4D5907-DB40-461B-AF12-DE9C7F1111EE}">
      <dgm:prSet phldrT="[Κείμενο]" custT="1"/>
      <dgm:spPr>
        <a:gradFill rotWithShape="0">
          <a:gsLst>
            <a:gs pos="0">
              <a:srgbClr val="002060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r>
            <a:rPr lang="el-GR" sz="2000" b="1" u="sng" dirty="0" smtClean="0">
              <a:solidFill>
                <a:schemeClr val="tx1"/>
              </a:solidFill>
            </a:rPr>
            <a:t>Ενδεικτικά αναφέρονται:</a:t>
          </a:r>
          <a:endParaRPr lang="el-GR" sz="2000" b="1" u="sng" dirty="0">
            <a:solidFill>
              <a:schemeClr val="tx1"/>
            </a:solidFill>
          </a:endParaRPr>
        </a:p>
      </dgm:t>
    </dgm:pt>
    <dgm:pt modelId="{FEA91F17-E950-438C-B199-2B0EC81CD938}" type="parTrans" cxnId="{05A38854-07A9-4349-ACDA-C5D8454034FB}">
      <dgm:prSet/>
      <dgm:spPr/>
      <dgm:t>
        <a:bodyPr/>
        <a:lstStyle/>
        <a:p>
          <a:endParaRPr lang="el-GR"/>
        </a:p>
      </dgm:t>
    </dgm:pt>
    <dgm:pt modelId="{FF992D05-B488-40D6-8C3F-47CAE8150FBA}" type="sibTrans" cxnId="{05A38854-07A9-4349-ACDA-C5D8454034FB}">
      <dgm:prSet/>
      <dgm:spPr/>
      <dgm:t>
        <a:bodyPr/>
        <a:lstStyle/>
        <a:p>
          <a:endParaRPr lang="el-GR"/>
        </a:p>
      </dgm:t>
    </dgm:pt>
    <dgm:pt modelId="{D1A57B97-54B5-4B02-AFA4-A219B4C1BF57}">
      <dgm:prSet custT="1"/>
      <dgm:spPr>
        <a:gradFill rotWithShape="0">
          <a:gsLst>
            <a:gs pos="0">
              <a:srgbClr val="002060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r>
            <a:rPr lang="el-GR" sz="1800" b="1" dirty="0" smtClean="0">
              <a:solidFill>
                <a:schemeClr val="tx1"/>
              </a:solidFill>
            </a:rPr>
            <a:t>ΣΕΒ, ΣΒΒΕ, ΣΒΘΚΕ, ΣΕΒΕ, ΠΟΞ, ΞΕΕ</a:t>
          </a:r>
          <a:endParaRPr lang="el-GR" sz="1800" b="1" dirty="0">
            <a:solidFill>
              <a:schemeClr val="tx1"/>
            </a:solidFill>
          </a:endParaRPr>
        </a:p>
      </dgm:t>
    </dgm:pt>
    <dgm:pt modelId="{0F56BFF4-42EF-4EA5-9733-571F52EE8BEF}" type="parTrans" cxnId="{5AF1ED87-A12C-4E16-95F6-36B31476305D}">
      <dgm:prSet/>
      <dgm:spPr/>
      <dgm:t>
        <a:bodyPr/>
        <a:lstStyle/>
        <a:p>
          <a:endParaRPr lang="el-GR"/>
        </a:p>
      </dgm:t>
    </dgm:pt>
    <dgm:pt modelId="{E447A5C8-9893-42ED-9AC5-00665D514359}" type="sibTrans" cxnId="{5AF1ED87-A12C-4E16-95F6-36B31476305D}">
      <dgm:prSet/>
      <dgm:spPr/>
      <dgm:t>
        <a:bodyPr/>
        <a:lstStyle/>
        <a:p>
          <a:endParaRPr lang="el-GR"/>
        </a:p>
      </dgm:t>
    </dgm:pt>
    <dgm:pt modelId="{31A82C17-2C8A-450E-BD3B-F65F7BA41612}">
      <dgm:prSet custT="1"/>
      <dgm:spPr>
        <a:gradFill rotWithShape="0">
          <a:gsLst>
            <a:gs pos="0">
              <a:srgbClr val="002060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r>
            <a:rPr lang="el-GR" sz="1800" b="1" dirty="0" smtClean="0">
              <a:solidFill>
                <a:schemeClr val="tx1"/>
              </a:solidFill>
            </a:rPr>
            <a:t>44 Επιμελητήρια όλης της Χώρας</a:t>
          </a:r>
          <a:endParaRPr lang="el-GR" sz="1800" b="1" dirty="0">
            <a:solidFill>
              <a:schemeClr val="tx1"/>
            </a:solidFill>
          </a:endParaRPr>
        </a:p>
      </dgm:t>
    </dgm:pt>
    <dgm:pt modelId="{286B78D1-3688-42AD-B272-AD4AF667B1C7}" type="parTrans" cxnId="{095B2D8F-EB01-4865-9019-0D61FCEFEC89}">
      <dgm:prSet/>
      <dgm:spPr/>
      <dgm:t>
        <a:bodyPr/>
        <a:lstStyle/>
        <a:p>
          <a:endParaRPr lang="el-GR"/>
        </a:p>
      </dgm:t>
    </dgm:pt>
    <dgm:pt modelId="{93A09BCD-31F0-435E-9B4B-C58014D3EFF1}" type="sibTrans" cxnId="{095B2D8F-EB01-4865-9019-0D61FCEFEC89}">
      <dgm:prSet/>
      <dgm:spPr/>
      <dgm:t>
        <a:bodyPr/>
        <a:lstStyle/>
        <a:p>
          <a:endParaRPr lang="el-GR"/>
        </a:p>
      </dgm:t>
    </dgm:pt>
    <dgm:pt modelId="{18EBDE6E-58C2-4E57-BF16-9D3AE539EEA6}">
      <dgm:prSet custT="1"/>
      <dgm:spPr>
        <a:gradFill rotWithShape="0">
          <a:gsLst>
            <a:gs pos="0">
              <a:srgbClr val="002060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r>
            <a:rPr lang="el-GR" sz="1800" b="1" dirty="0" smtClean="0">
              <a:solidFill>
                <a:schemeClr val="tx1"/>
              </a:solidFill>
            </a:rPr>
            <a:t>ΕΕΤ, </a:t>
          </a:r>
          <a:r>
            <a:rPr lang="en-US" sz="1800" b="1" dirty="0" smtClean="0">
              <a:solidFill>
                <a:schemeClr val="tx1"/>
              </a:solidFill>
            </a:rPr>
            <a:t>ALPHA BANK, </a:t>
          </a:r>
          <a:r>
            <a:rPr lang="el-GR" sz="1800" b="1" dirty="0" smtClean="0">
              <a:solidFill>
                <a:schemeClr val="tx1"/>
              </a:solidFill>
            </a:rPr>
            <a:t>ΠΑΓΚΡΗΤΙΑ ΣΥΝ. ΤΡ., ΣΥΝ. ΤΡ. ΧΑΝΙΩΝ</a:t>
          </a:r>
          <a:endParaRPr lang="el-GR" sz="1800" b="1" dirty="0">
            <a:solidFill>
              <a:schemeClr val="tx1"/>
            </a:solidFill>
          </a:endParaRPr>
        </a:p>
      </dgm:t>
    </dgm:pt>
    <dgm:pt modelId="{70092DA4-F264-443A-B0C3-74C3ECCECF3E}" type="parTrans" cxnId="{947D0E34-B785-43D8-979A-F426D42EDF6A}">
      <dgm:prSet/>
      <dgm:spPr/>
      <dgm:t>
        <a:bodyPr/>
        <a:lstStyle/>
        <a:p>
          <a:endParaRPr lang="el-GR"/>
        </a:p>
      </dgm:t>
    </dgm:pt>
    <dgm:pt modelId="{39973577-093B-4EB6-9042-1C40017E57F7}" type="sibTrans" cxnId="{947D0E34-B785-43D8-979A-F426D42EDF6A}">
      <dgm:prSet/>
      <dgm:spPr/>
      <dgm:t>
        <a:bodyPr/>
        <a:lstStyle/>
        <a:p>
          <a:endParaRPr lang="el-GR"/>
        </a:p>
      </dgm:t>
    </dgm:pt>
    <dgm:pt modelId="{67773187-03CF-440D-B1A1-F2AE951E3AFF}">
      <dgm:prSet custT="1"/>
      <dgm:spPr>
        <a:gradFill rotWithShape="0">
          <a:gsLst>
            <a:gs pos="0">
              <a:srgbClr val="002060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r>
            <a:rPr lang="el-GR" sz="1800" b="1" dirty="0" smtClean="0">
              <a:solidFill>
                <a:schemeClr val="tx1"/>
              </a:solidFill>
            </a:rPr>
            <a:t>Αυτοδιοίκηση και Αναπτυξιακές Εταιρείες </a:t>
          </a:r>
          <a:endParaRPr lang="el-GR" sz="1800" b="1" dirty="0">
            <a:solidFill>
              <a:schemeClr val="tx1"/>
            </a:solidFill>
          </a:endParaRPr>
        </a:p>
      </dgm:t>
    </dgm:pt>
    <dgm:pt modelId="{D80FAD72-6932-45A2-8D3A-C74576B96964}" type="parTrans" cxnId="{D72EE0B4-EB88-413E-ADA4-66BBF98A8AC1}">
      <dgm:prSet/>
      <dgm:spPr/>
      <dgm:t>
        <a:bodyPr/>
        <a:lstStyle/>
        <a:p>
          <a:endParaRPr lang="el-GR"/>
        </a:p>
      </dgm:t>
    </dgm:pt>
    <dgm:pt modelId="{D601D1CA-F74A-4F11-9C2B-8034E4C66D40}" type="sibTrans" cxnId="{D72EE0B4-EB88-413E-ADA4-66BBF98A8AC1}">
      <dgm:prSet/>
      <dgm:spPr/>
      <dgm:t>
        <a:bodyPr/>
        <a:lstStyle/>
        <a:p>
          <a:endParaRPr lang="el-GR"/>
        </a:p>
      </dgm:t>
    </dgm:pt>
    <dgm:pt modelId="{52A07F55-EE7A-4D2A-93E6-191D9BEBF197}">
      <dgm:prSet custT="1"/>
      <dgm:spPr>
        <a:gradFill rotWithShape="0">
          <a:gsLst>
            <a:gs pos="0">
              <a:srgbClr val="002060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r>
            <a:rPr lang="el-GR" sz="1800" b="1" dirty="0" smtClean="0">
              <a:solidFill>
                <a:schemeClr val="tx1"/>
              </a:solidFill>
            </a:rPr>
            <a:t>Πανεπιστήμια</a:t>
          </a:r>
          <a:endParaRPr lang="el-GR" sz="1800" dirty="0">
            <a:solidFill>
              <a:schemeClr val="tx1"/>
            </a:solidFill>
          </a:endParaRPr>
        </a:p>
      </dgm:t>
    </dgm:pt>
    <dgm:pt modelId="{0956818E-1923-4651-8031-454C416E3F7F}" type="parTrans" cxnId="{1458C6BC-679B-4338-82E0-338D0824DF63}">
      <dgm:prSet/>
      <dgm:spPr/>
      <dgm:t>
        <a:bodyPr/>
        <a:lstStyle/>
        <a:p>
          <a:endParaRPr lang="el-GR"/>
        </a:p>
      </dgm:t>
    </dgm:pt>
    <dgm:pt modelId="{A9A3658F-7CF7-4827-95DF-723534DB42ED}" type="sibTrans" cxnId="{1458C6BC-679B-4338-82E0-338D0824DF63}">
      <dgm:prSet/>
      <dgm:spPr/>
      <dgm:t>
        <a:bodyPr/>
        <a:lstStyle/>
        <a:p>
          <a:endParaRPr lang="el-GR"/>
        </a:p>
      </dgm:t>
    </dgm:pt>
    <dgm:pt modelId="{E25507C6-BA53-4E20-88DD-A1FB5E14C7A4}">
      <dgm:prSet phldrT="[Κείμενο]" custT="1"/>
      <dgm:spPr>
        <a:gradFill rotWithShape="0">
          <a:gsLst>
            <a:gs pos="0">
              <a:schemeClr val="accent6">
                <a:lumMod val="60000"/>
                <a:lumOff val="40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l-GR" sz="1400" b="1" dirty="0">
            <a:solidFill>
              <a:schemeClr val="tx1"/>
            </a:solidFill>
          </a:endParaRPr>
        </a:p>
      </dgm:t>
    </dgm:pt>
    <dgm:pt modelId="{CE0E2E8D-9AAA-4C50-8DF7-AEA4859D2D63}" type="parTrans" cxnId="{D45FD8F4-AFA6-4BB7-86EE-F789E4611FBD}">
      <dgm:prSet/>
      <dgm:spPr/>
      <dgm:t>
        <a:bodyPr/>
        <a:lstStyle/>
        <a:p>
          <a:endParaRPr lang="el-GR"/>
        </a:p>
      </dgm:t>
    </dgm:pt>
    <dgm:pt modelId="{4F956CDE-5B07-43F1-AEAA-173E89302279}" type="sibTrans" cxnId="{D45FD8F4-AFA6-4BB7-86EE-F789E4611FBD}">
      <dgm:prSet/>
      <dgm:spPr/>
      <dgm:t>
        <a:bodyPr/>
        <a:lstStyle/>
        <a:p>
          <a:endParaRPr lang="el-GR"/>
        </a:p>
      </dgm:t>
    </dgm:pt>
    <dgm:pt modelId="{898D79AF-2EB2-470B-84C6-94A08ED4F341}">
      <dgm:prSet phldrT="[Κείμενο]" custT="1"/>
      <dgm:spPr>
        <a:gradFill rotWithShape="0">
          <a:gsLst>
            <a:gs pos="0">
              <a:srgbClr val="002060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l-GR" sz="1400" b="1" dirty="0">
            <a:solidFill>
              <a:schemeClr val="tx1"/>
            </a:solidFill>
          </a:endParaRPr>
        </a:p>
      </dgm:t>
    </dgm:pt>
    <dgm:pt modelId="{69E27C3A-86EC-4F66-BB11-DDC4AC097731}" type="parTrans" cxnId="{12F42517-EC6A-44C6-951C-2DC1F375EAAC}">
      <dgm:prSet/>
      <dgm:spPr/>
      <dgm:t>
        <a:bodyPr/>
        <a:lstStyle/>
        <a:p>
          <a:endParaRPr lang="el-GR"/>
        </a:p>
      </dgm:t>
    </dgm:pt>
    <dgm:pt modelId="{2B57288B-8590-4641-8B58-1601F928EAC4}" type="sibTrans" cxnId="{12F42517-EC6A-44C6-951C-2DC1F375EAAC}">
      <dgm:prSet/>
      <dgm:spPr/>
      <dgm:t>
        <a:bodyPr/>
        <a:lstStyle/>
        <a:p>
          <a:endParaRPr lang="el-GR"/>
        </a:p>
      </dgm:t>
    </dgm:pt>
    <dgm:pt modelId="{34ABBE71-90F3-4B07-BF54-DCDB748603EC}">
      <dgm:prSet custT="1"/>
      <dgm:spPr>
        <a:gradFill rotWithShape="0">
          <a:gsLst>
            <a:gs pos="0">
              <a:srgbClr val="002060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l-GR" sz="1800" b="1" dirty="0">
            <a:solidFill>
              <a:schemeClr val="tx1"/>
            </a:solidFill>
          </a:endParaRPr>
        </a:p>
      </dgm:t>
    </dgm:pt>
    <dgm:pt modelId="{8EC18A3A-D22F-4F87-A17B-0FE52B200A53}" type="parTrans" cxnId="{F47FB3B1-6196-409A-8759-181DE569CF36}">
      <dgm:prSet/>
      <dgm:spPr/>
      <dgm:t>
        <a:bodyPr/>
        <a:lstStyle/>
        <a:p>
          <a:endParaRPr lang="el-GR"/>
        </a:p>
      </dgm:t>
    </dgm:pt>
    <dgm:pt modelId="{167504D8-4301-40C1-8772-7663EAF4F598}" type="sibTrans" cxnId="{F47FB3B1-6196-409A-8759-181DE569CF36}">
      <dgm:prSet/>
      <dgm:spPr/>
      <dgm:t>
        <a:bodyPr/>
        <a:lstStyle/>
        <a:p>
          <a:endParaRPr lang="el-GR"/>
        </a:p>
      </dgm:t>
    </dgm:pt>
    <dgm:pt modelId="{4B9B8F98-A2DC-4592-8265-C6F892969338}">
      <dgm:prSet custT="1"/>
      <dgm:spPr>
        <a:gradFill rotWithShape="0">
          <a:gsLst>
            <a:gs pos="0">
              <a:srgbClr val="002060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l-GR" sz="1800" b="1" dirty="0">
            <a:solidFill>
              <a:schemeClr val="tx1"/>
            </a:solidFill>
          </a:endParaRPr>
        </a:p>
      </dgm:t>
    </dgm:pt>
    <dgm:pt modelId="{76417F6E-14C0-43E6-A568-1E924A2B6B8D}" type="parTrans" cxnId="{14A5D7F6-6939-4A22-AC59-0F540B25FA0C}">
      <dgm:prSet/>
      <dgm:spPr/>
      <dgm:t>
        <a:bodyPr/>
        <a:lstStyle/>
        <a:p>
          <a:endParaRPr lang="el-GR"/>
        </a:p>
      </dgm:t>
    </dgm:pt>
    <dgm:pt modelId="{ABFBC7E0-0C65-4D14-BDF5-E797C264AE35}" type="sibTrans" cxnId="{14A5D7F6-6939-4A22-AC59-0F540B25FA0C}">
      <dgm:prSet/>
      <dgm:spPr/>
      <dgm:t>
        <a:bodyPr/>
        <a:lstStyle/>
        <a:p>
          <a:endParaRPr lang="el-GR"/>
        </a:p>
      </dgm:t>
    </dgm:pt>
    <dgm:pt modelId="{CA5FFA77-2AFE-442A-B074-27BCA2963DEB}">
      <dgm:prSet custT="1"/>
      <dgm:spPr>
        <a:gradFill rotWithShape="0">
          <a:gsLst>
            <a:gs pos="0">
              <a:srgbClr val="002060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l-GR" sz="1800" b="1" dirty="0">
            <a:solidFill>
              <a:schemeClr val="tx1"/>
            </a:solidFill>
          </a:endParaRPr>
        </a:p>
      </dgm:t>
    </dgm:pt>
    <dgm:pt modelId="{0952E725-490F-4186-A007-E650A46EC7E6}" type="parTrans" cxnId="{3214E458-7AE6-4EE3-8BAC-07275BC6F650}">
      <dgm:prSet/>
      <dgm:spPr/>
      <dgm:t>
        <a:bodyPr/>
        <a:lstStyle/>
        <a:p>
          <a:endParaRPr lang="el-GR"/>
        </a:p>
      </dgm:t>
    </dgm:pt>
    <dgm:pt modelId="{80F6E617-FFC4-4ABC-ADBC-BEB7D6EA5214}" type="sibTrans" cxnId="{3214E458-7AE6-4EE3-8BAC-07275BC6F650}">
      <dgm:prSet/>
      <dgm:spPr/>
      <dgm:t>
        <a:bodyPr/>
        <a:lstStyle/>
        <a:p>
          <a:endParaRPr lang="el-GR"/>
        </a:p>
      </dgm:t>
    </dgm:pt>
    <dgm:pt modelId="{DB0A4E98-EE9E-4A5D-AC78-4B46F3ED6E22}">
      <dgm:prSet custT="1"/>
      <dgm:spPr>
        <a:gradFill rotWithShape="0">
          <a:gsLst>
            <a:gs pos="0">
              <a:srgbClr val="002060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l-GR" sz="1800" b="1" dirty="0">
            <a:solidFill>
              <a:schemeClr val="tx1"/>
            </a:solidFill>
          </a:endParaRPr>
        </a:p>
      </dgm:t>
    </dgm:pt>
    <dgm:pt modelId="{C2FD9467-DCD1-4AE4-A20E-30589C096012}" type="parTrans" cxnId="{B4483545-A619-4FB7-B61E-0B002B20F3C2}">
      <dgm:prSet/>
      <dgm:spPr/>
      <dgm:t>
        <a:bodyPr/>
        <a:lstStyle/>
        <a:p>
          <a:endParaRPr lang="el-GR"/>
        </a:p>
      </dgm:t>
    </dgm:pt>
    <dgm:pt modelId="{3FBBC974-814F-4AFA-BED3-47C1A29F2168}" type="sibTrans" cxnId="{B4483545-A619-4FB7-B61E-0B002B20F3C2}">
      <dgm:prSet/>
      <dgm:spPr/>
      <dgm:t>
        <a:bodyPr/>
        <a:lstStyle/>
        <a:p>
          <a:endParaRPr lang="el-GR"/>
        </a:p>
      </dgm:t>
    </dgm:pt>
    <dgm:pt modelId="{83B3400E-450E-485E-9B53-7A6742FC1A2D}">
      <dgm:prSet phldrT="[Κείμενο]" custT="1"/>
      <dgm:spPr>
        <a:gradFill rotWithShape="0">
          <a:gsLst>
            <a:gs pos="0">
              <a:schemeClr val="accent6">
                <a:lumMod val="60000"/>
                <a:lumOff val="40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l-GR" sz="1400" b="1" dirty="0">
            <a:solidFill>
              <a:schemeClr val="tx1"/>
            </a:solidFill>
          </a:endParaRPr>
        </a:p>
      </dgm:t>
    </dgm:pt>
    <dgm:pt modelId="{F4102759-B437-48CB-AD4F-218023D00903}" type="parTrans" cxnId="{F25550DB-2DAD-4FB1-92AE-4A38175AB6A8}">
      <dgm:prSet/>
      <dgm:spPr/>
      <dgm:t>
        <a:bodyPr/>
        <a:lstStyle/>
        <a:p>
          <a:endParaRPr lang="el-GR"/>
        </a:p>
      </dgm:t>
    </dgm:pt>
    <dgm:pt modelId="{0F7D4B26-BB7F-4BF4-9776-17B7B2584D15}" type="sibTrans" cxnId="{F25550DB-2DAD-4FB1-92AE-4A38175AB6A8}">
      <dgm:prSet/>
      <dgm:spPr/>
      <dgm:t>
        <a:bodyPr/>
        <a:lstStyle/>
        <a:p>
          <a:endParaRPr lang="el-GR"/>
        </a:p>
      </dgm:t>
    </dgm:pt>
    <dgm:pt modelId="{0B1C4049-0203-4286-8850-40CB17616CE0}">
      <dgm:prSet phldrT="[Κείμενο]" custT="1"/>
      <dgm:spPr>
        <a:gradFill rotWithShape="0">
          <a:gsLst>
            <a:gs pos="0">
              <a:schemeClr val="accent6">
                <a:lumMod val="60000"/>
                <a:lumOff val="40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l-GR" sz="1400" b="1" dirty="0">
            <a:solidFill>
              <a:schemeClr val="tx1"/>
            </a:solidFill>
          </a:endParaRPr>
        </a:p>
      </dgm:t>
    </dgm:pt>
    <dgm:pt modelId="{B96369D1-20D1-4E5A-A4D9-3D14956F265A}" type="parTrans" cxnId="{3865772E-35E0-48E6-A246-780A23E7EAA7}">
      <dgm:prSet/>
      <dgm:spPr/>
      <dgm:t>
        <a:bodyPr/>
        <a:lstStyle/>
        <a:p>
          <a:endParaRPr lang="el-GR"/>
        </a:p>
      </dgm:t>
    </dgm:pt>
    <dgm:pt modelId="{EB8AAA4A-7FC4-4F6B-8220-9083F4C9E7CF}" type="sibTrans" cxnId="{3865772E-35E0-48E6-A246-780A23E7EAA7}">
      <dgm:prSet/>
      <dgm:spPr/>
      <dgm:t>
        <a:bodyPr/>
        <a:lstStyle/>
        <a:p>
          <a:endParaRPr lang="el-GR"/>
        </a:p>
      </dgm:t>
    </dgm:pt>
    <dgm:pt modelId="{6D183DFD-350B-4C3D-9EF4-87E153314A4A}">
      <dgm:prSet phldrT="[Κείμενο]" custT="1"/>
      <dgm:spPr>
        <a:gradFill rotWithShape="0">
          <a:gsLst>
            <a:gs pos="0">
              <a:schemeClr val="accent6">
                <a:lumMod val="60000"/>
                <a:lumOff val="40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l-GR" sz="1400" b="1" dirty="0">
            <a:solidFill>
              <a:schemeClr val="tx1"/>
            </a:solidFill>
          </a:endParaRPr>
        </a:p>
      </dgm:t>
    </dgm:pt>
    <dgm:pt modelId="{89F3CF75-93C7-48CD-AFF4-63333FDA5250}" type="parTrans" cxnId="{E4C6F899-DC8D-4275-947B-F4FD2B7D0A54}">
      <dgm:prSet/>
      <dgm:spPr/>
      <dgm:t>
        <a:bodyPr/>
        <a:lstStyle/>
        <a:p>
          <a:endParaRPr lang="el-GR"/>
        </a:p>
      </dgm:t>
    </dgm:pt>
    <dgm:pt modelId="{35D6AB95-907F-4F84-8C23-1D98FCCD4EDF}" type="sibTrans" cxnId="{E4C6F899-DC8D-4275-947B-F4FD2B7D0A54}">
      <dgm:prSet/>
      <dgm:spPr/>
      <dgm:t>
        <a:bodyPr/>
        <a:lstStyle/>
        <a:p>
          <a:endParaRPr lang="el-GR"/>
        </a:p>
      </dgm:t>
    </dgm:pt>
    <dgm:pt modelId="{909ECF8B-8DF8-4756-843E-5A243700E3A8}" type="pres">
      <dgm:prSet presAssocID="{420B9EE1-3761-4B1E-AD8F-09A0BDA462A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74C8CAEC-1BF4-4B25-B3A8-1648BC4627D1}" type="pres">
      <dgm:prSet presAssocID="{E25507C6-BA53-4E20-88DD-A1FB5E14C7A4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5AF1ED87-A12C-4E16-95F6-36B31476305D}" srcId="{898D79AF-2EB2-470B-84C6-94A08ED4F341}" destId="{D1A57B97-54B5-4B02-AFA4-A219B4C1BF57}" srcOrd="0" destOrd="0" parTransId="{0F56BFF4-42EF-4EA5-9733-571F52EE8BEF}" sibTransId="{E447A5C8-9893-42ED-9AC5-00665D514359}"/>
    <dgm:cxn modelId="{3214E458-7AE6-4EE3-8BAC-07275BC6F650}" srcId="{898D79AF-2EB2-470B-84C6-94A08ED4F341}" destId="{CA5FFA77-2AFE-442A-B074-27BCA2963DEB}" srcOrd="5" destOrd="0" parTransId="{0952E725-490F-4186-A007-E650A46EC7E6}" sibTransId="{80F6E617-FFC4-4ABC-ADBC-BEB7D6EA5214}"/>
    <dgm:cxn modelId="{D45FD8F4-AFA6-4BB7-86EE-F789E4611FBD}" srcId="{420B9EE1-3761-4B1E-AD8F-09A0BDA462A1}" destId="{E25507C6-BA53-4E20-88DD-A1FB5E14C7A4}" srcOrd="0" destOrd="0" parTransId="{CE0E2E8D-9AAA-4C50-8DF7-AEA4859D2D63}" sibTransId="{4F956CDE-5B07-43F1-AEAA-173E89302279}"/>
    <dgm:cxn modelId="{E4C6F899-DC8D-4275-947B-F4FD2B7D0A54}" srcId="{E25507C6-BA53-4E20-88DD-A1FB5E14C7A4}" destId="{6D183DFD-350B-4C3D-9EF4-87E153314A4A}" srcOrd="2" destOrd="0" parTransId="{89F3CF75-93C7-48CD-AFF4-63333FDA5250}" sibTransId="{35D6AB95-907F-4F84-8C23-1D98FCCD4EDF}"/>
    <dgm:cxn modelId="{D72EE0B4-EB88-413E-ADA4-66BBF98A8AC1}" srcId="{898D79AF-2EB2-470B-84C6-94A08ED4F341}" destId="{67773187-03CF-440D-B1A1-F2AE951E3AFF}" srcOrd="6" destOrd="0" parTransId="{D80FAD72-6932-45A2-8D3A-C74576B96964}" sibTransId="{D601D1CA-F74A-4F11-9C2B-8034E4C66D40}"/>
    <dgm:cxn modelId="{B3280448-781B-41B7-B07B-01EECE277034}" type="presOf" srcId="{898D79AF-2EB2-470B-84C6-94A08ED4F341}" destId="{74C8CAEC-1BF4-4B25-B3A8-1648BC4627D1}" srcOrd="0" destOrd="6" presId="urn:microsoft.com/office/officeart/2005/8/layout/default#3"/>
    <dgm:cxn modelId="{452CD5A3-0F95-4107-8FF2-211806FCDBA4}" type="presOf" srcId="{34ABBE71-90F3-4B07-BF54-DCDB748603EC}" destId="{74C8CAEC-1BF4-4B25-B3A8-1648BC4627D1}" srcOrd="0" destOrd="8" presId="urn:microsoft.com/office/officeart/2005/8/layout/default#3"/>
    <dgm:cxn modelId="{2E57C0AC-3683-41C5-BE27-9F3AB2F5AAFE}" type="presOf" srcId="{52A07F55-EE7A-4D2A-93E6-191D9BEBF197}" destId="{74C8CAEC-1BF4-4B25-B3A8-1648BC4627D1}" srcOrd="0" destOrd="15" presId="urn:microsoft.com/office/officeart/2005/8/layout/default#3"/>
    <dgm:cxn modelId="{DF05E036-AD82-4991-8C8D-4C9FA2032F45}" srcId="{E25507C6-BA53-4E20-88DD-A1FB5E14C7A4}" destId="{50946624-93E9-4C9F-A73C-6E08C7BE4CB3}" srcOrd="3" destOrd="0" parTransId="{50C45333-DAC9-4873-9AE8-B429E874BBEE}" sibTransId="{9BE34FE3-57DE-4559-81C8-72405FD9BA02}"/>
    <dgm:cxn modelId="{B558BFDE-0923-45BC-81F9-8B0AD57E1436}" type="presOf" srcId="{420B9EE1-3761-4B1E-AD8F-09A0BDA462A1}" destId="{909ECF8B-8DF8-4756-843E-5A243700E3A8}" srcOrd="0" destOrd="0" presId="urn:microsoft.com/office/officeart/2005/8/layout/default#3"/>
    <dgm:cxn modelId="{DC463266-6C84-4AD4-A145-2573980102E4}" type="presOf" srcId="{CA5FFA77-2AFE-442A-B074-27BCA2963DEB}" destId="{74C8CAEC-1BF4-4B25-B3A8-1648BC4627D1}" srcOrd="0" destOrd="12" presId="urn:microsoft.com/office/officeart/2005/8/layout/default#3"/>
    <dgm:cxn modelId="{173C0B35-DF16-4378-8149-A39F579A04C6}" type="presOf" srcId="{4B9B8F98-A2DC-4592-8265-C6F892969338}" destId="{74C8CAEC-1BF4-4B25-B3A8-1648BC4627D1}" srcOrd="0" destOrd="10" presId="urn:microsoft.com/office/officeart/2005/8/layout/default#3"/>
    <dgm:cxn modelId="{4788CD9F-89F5-423F-82A0-74B5F2F85F6D}" type="presOf" srcId="{DB0A4E98-EE9E-4A5D-AC78-4B46F3ED6E22}" destId="{74C8CAEC-1BF4-4B25-B3A8-1648BC4627D1}" srcOrd="0" destOrd="14" presId="urn:microsoft.com/office/officeart/2005/8/layout/default#3"/>
    <dgm:cxn modelId="{45001EF9-7219-4675-9DEB-31E95C439790}" type="presOf" srcId="{D1A57B97-54B5-4B02-AFA4-A219B4C1BF57}" destId="{74C8CAEC-1BF4-4B25-B3A8-1648BC4627D1}" srcOrd="0" destOrd="7" presId="urn:microsoft.com/office/officeart/2005/8/layout/default#3"/>
    <dgm:cxn modelId="{1458C6BC-679B-4338-82E0-338D0824DF63}" srcId="{898D79AF-2EB2-470B-84C6-94A08ED4F341}" destId="{52A07F55-EE7A-4D2A-93E6-191D9BEBF197}" srcOrd="8" destOrd="0" parTransId="{0956818E-1923-4651-8031-454C416E3F7F}" sibTransId="{A9A3658F-7CF7-4827-95DF-723534DB42ED}"/>
    <dgm:cxn modelId="{947D0E34-B785-43D8-979A-F426D42EDF6A}" srcId="{898D79AF-2EB2-470B-84C6-94A08ED4F341}" destId="{18EBDE6E-58C2-4E57-BF16-9D3AE539EEA6}" srcOrd="4" destOrd="0" parTransId="{70092DA4-F264-443A-B0C3-74C3ECCECF3E}" sibTransId="{39973577-093B-4EB6-9042-1C40017E57F7}"/>
    <dgm:cxn modelId="{3865772E-35E0-48E6-A246-780A23E7EAA7}" srcId="{E25507C6-BA53-4E20-88DD-A1FB5E14C7A4}" destId="{0B1C4049-0203-4286-8850-40CB17616CE0}" srcOrd="1" destOrd="0" parTransId="{B96369D1-20D1-4E5A-A4D9-3D14956F265A}" sibTransId="{EB8AAA4A-7FC4-4F6B-8220-9083F4C9E7CF}"/>
    <dgm:cxn modelId="{5CE40E28-1205-4A05-BA45-003C987BE2D4}" type="presOf" srcId="{31A82C17-2C8A-450E-BD3B-F65F7BA41612}" destId="{74C8CAEC-1BF4-4B25-B3A8-1648BC4627D1}" srcOrd="0" destOrd="9" presId="urn:microsoft.com/office/officeart/2005/8/layout/default#3"/>
    <dgm:cxn modelId="{72F1BC35-585D-4506-B098-64D3C885CDC0}" type="presOf" srcId="{6D183DFD-350B-4C3D-9EF4-87E153314A4A}" destId="{74C8CAEC-1BF4-4B25-B3A8-1648BC4627D1}" srcOrd="0" destOrd="3" presId="urn:microsoft.com/office/officeart/2005/8/layout/default#3"/>
    <dgm:cxn modelId="{B4483545-A619-4FB7-B61E-0B002B20F3C2}" srcId="{898D79AF-2EB2-470B-84C6-94A08ED4F341}" destId="{DB0A4E98-EE9E-4A5D-AC78-4B46F3ED6E22}" srcOrd="7" destOrd="0" parTransId="{C2FD9467-DCD1-4AE4-A20E-30589C096012}" sibTransId="{3FBBC974-814F-4AFA-BED3-47C1A29F2168}"/>
    <dgm:cxn modelId="{031BA39B-15EE-4BE3-A252-EBB9ADFD425E}" type="presOf" srcId="{0B1C4049-0203-4286-8850-40CB17616CE0}" destId="{74C8CAEC-1BF4-4B25-B3A8-1648BC4627D1}" srcOrd="0" destOrd="2" presId="urn:microsoft.com/office/officeart/2005/8/layout/default#3"/>
    <dgm:cxn modelId="{F25550DB-2DAD-4FB1-92AE-4A38175AB6A8}" srcId="{E25507C6-BA53-4E20-88DD-A1FB5E14C7A4}" destId="{83B3400E-450E-485E-9B53-7A6742FC1A2D}" srcOrd="0" destOrd="0" parTransId="{F4102759-B437-48CB-AD4F-218023D00903}" sibTransId="{0F7D4B26-BB7F-4BF4-9776-17B7B2584D15}"/>
    <dgm:cxn modelId="{14A5D7F6-6939-4A22-AC59-0F540B25FA0C}" srcId="{898D79AF-2EB2-470B-84C6-94A08ED4F341}" destId="{4B9B8F98-A2DC-4592-8265-C6F892969338}" srcOrd="3" destOrd="0" parTransId="{76417F6E-14C0-43E6-A568-1E924A2B6B8D}" sibTransId="{ABFBC7E0-0C65-4D14-BDF5-E797C264AE35}"/>
    <dgm:cxn modelId="{05A38854-07A9-4349-ACDA-C5D8454034FB}" srcId="{E25507C6-BA53-4E20-88DD-A1FB5E14C7A4}" destId="{3B4D5907-DB40-461B-AF12-DE9C7F1111EE}" srcOrd="4" destOrd="0" parTransId="{FEA91F17-E950-438C-B199-2B0EC81CD938}" sibTransId="{FF992D05-B488-40D6-8C3F-47CAE8150FBA}"/>
    <dgm:cxn modelId="{12F42517-EC6A-44C6-951C-2DC1F375EAAC}" srcId="{E25507C6-BA53-4E20-88DD-A1FB5E14C7A4}" destId="{898D79AF-2EB2-470B-84C6-94A08ED4F341}" srcOrd="5" destOrd="0" parTransId="{69E27C3A-86EC-4F66-BB11-DDC4AC097731}" sibTransId="{2B57288B-8590-4641-8B58-1601F928EAC4}"/>
    <dgm:cxn modelId="{CC5739F8-4468-461C-8C9A-55AB58214827}" type="presOf" srcId="{3B4D5907-DB40-461B-AF12-DE9C7F1111EE}" destId="{74C8CAEC-1BF4-4B25-B3A8-1648BC4627D1}" srcOrd="0" destOrd="5" presId="urn:microsoft.com/office/officeart/2005/8/layout/default#3"/>
    <dgm:cxn modelId="{E764E26D-DBF2-43F8-B302-0A304797F56F}" type="presOf" srcId="{50946624-93E9-4C9F-A73C-6E08C7BE4CB3}" destId="{74C8CAEC-1BF4-4B25-B3A8-1648BC4627D1}" srcOrd="0" destOrd="4" presId="urn:microsoft.com/office/officeart/2005/8/layout/default#3"/>
    <dgm:cxn modelId="{C8F82058-55FA-43BE-8097-AA6806472E73}" type="presOf" srcId="{E25507C6-BA53-4E20-88DD-A1FB5E14C7A4}" destId="{74C8CAEC-1BF4-4B25-B3A8-1648BC4627D1}" srcOrd="0" destOrd="0" presId="urn:microsoft.com/office/officeart/2005/8/layout/default#3"/>
    <dgm:cxn modelId="{47EFAE21-6DEF-46B4-8CFC-DDF80D84DF1C}" type="presOf" srcId="{67773187-03CF-440D-B1A1-F2AE951E3AFF}" destId="{74C8CAEC-1BF4-4B25-B3A8-1648BC4627D1}" srcOrd="0" destOrd="13" presId="urn:microsoft.com/office/officeart/2005/8/layout/default#3"/>
    <dgm:cxn modelId="{B1FD75D6-209C-4A12-A292-6616E3531456}" type="presOf" srcId="{18EBDE6E-58C2-4E57-BF16-9D3AE539EEA6}" destId="{74C8CAEC-1BF4-4B25-B3A8-1648BC4627D1}" srcOrd="0" destOrd="11" presId="urn:microsoft.com/office/officeart/2005/8/layout/default#3"/>
    <dgm:cxn modelId="{095B2D8F-EB01-4865-9019-0D61FCEFEC89}" srcId="{898D79AF-2EB2-470B-84C6-94A08ED4F341}" destId="{31A82C17-2C8A-450E-BD3B-F65F7BA41612}" srcOrd="2" destOrd="0" parTransId="{286B78D1-3688-42AD-B272-AD4AF667B1C7}" sibTransId="{93A09BCD-31F0-435E-9B4B-C58014D3EFF1}"/>
    <dgm:cxn modelId="{F47FB3B1-6196-409A-8759-181DE569CF36}" srcId="{898D79AF-2EB2-470B-84C6-94A08ED4F341}" destId="{34ABBE71-90F3-4B07-BF54-DCDB748603EC}" srcOrd="1" destOrd="0" parTransId="{8EC18A3A-D22F-4F87-A17B-0FE52B200A53}" sibTransId="{167504D8-4301-40C1-8772-7663EAF4F598}"/>
    <dgm:cxn modelId="{6F2A01CB-77C6-4731-9003-0EF565B3B6BB}" type="presOf" srcId="{83B3400E-450E-485E-9B53-7A6742FC1A2D}" destId="{74C8CAEC-1BF4-4B25-B3A8-1648BC4627D1}" srcOrd="0" destOrd="1" presId="urn:microsoft.com/office/officeart/2005/8/layout/default#3"/>
    <dgm:cxn modelId="{A6FBA504-0E46-454C-8DDA-22A9ABFF0772}" type="presParOf" srcId="{909ECF8B-8DF8-4756-843E-5A243700E3A8}" destId="{74C8CAEC-1BF4-4B25-B3A8-1648BC4627D1}" srcOrd="0" destOrd="0" presId="urn:microsoft.com/office/officeart/2005/8/layout/default#3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20B9EE1-3761-4B1E-AD8F-09A0BDA462A1}" type="doc">
      <dgm:prSet loTypeId="urn:microsoft.com/office/officeart/2005/8/layout/default#4" loCatId="list" qsTypeId="urn:microsoft.com/office/officeart/2005/8/quickstyle/3d5" qsCatId="3D" csTypeId="urn:microsoft.com/office/officeart/2005/8/colors/accent2_5" csCatId="accent2" phldr="1"/>
      <dgm:spPr/>
      <dgm:t>
        <a:bodyPr/>
        <a:lstStyle/>
        <a:p>
          <a:endParaRPr lang="el-GR"/>
        </a:p>
      </dgm:t>
    </dgm:pt>
    <dgm:pt modelId="{8FD96283-FDBE-4683-BF42-B3AE10C16433}">
      <dgm:prSet phldrT="[Κείμενο]" custT="1"/>
      <dgm:spPr>
        <a:gradFill rotWithShape="0">
          <a:gsLst>
            <a:gs pos="0">
              <a:srgbClr val="FF99FF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r>
            <a:rPr lang="el-GR" sz="2000" b="1" u="sng" dirty="0" smtClean="0">
              <a:solidFill>
                <a:schemeClr val="tx1"/>
              </a:solidFill>
            </a:rPr>
            <a:t>Ο ΕΦΕΠΑΕ:</a:t>
          </a:r>
          <a:endParaRPr lang="el-GR" sz="2000" b="1" u="sng" dirty="0">
            <a:solidFill>
              <a:schemeClr val="tx1"/>
            </a:solidFill>
          </a:endParaRPr>
        </a:p>
      </dgm:t>
    </dgm:pt>
    <dgm:pt modelId="{426CEEDF-98E2-4FE2-A736-4346A2131091}" type="parTrans" cxnId="{5E46108E-B324-4697-9A54-D2BCDD50B836}">
      <dgm:prSet/>
      <dgm:spPr/>
      <dgm:t>
        <a:bodyPr/>
        <a:lstStyle/>
        <a:p>
          <a:endParaRPr lang="el-GR"/>
        </a:p>
      </dgm:t>
    </dgm:pt>
    <dgm:pt modelId="{4E525BA4-9E22-4CF3-BCDE-05EAC3C11FBE}" type="sibTrans" cxnId="{5E46108E-B324-4697-9A54-D2BCDD50B836}">
      <dgm:prSet/>
      <dgm:spPr/>
      <dgm:t>
        <a:bodyPr/>
        <a:lstStyle/>
        <a:p>
          <a:endParaRPr lang="el-GR"/>
        </a:p>
      </dgm:t>
    </dgm:pt>
    <dgm:pt modelId="{0365380B-7556-421B-980F-112200012F8B}">
      <dgm:prSet phldrT="[Κείμενο]" custT="1"/>
      <dgm:spPr>
        <a:gradFill rotWithShape="0">
          <a:gsLst>
            <a:gs pos="0">
              <a:srgbClr val="FF99FF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r>
            <a:rPr lang="el-GR" sz="1800" b="1" dirty="0" smtClean="0">
              <a:solidFill>
                <a:schemeClr val="tx1"/>
              </a:solidFill>
            </a:rPr>
            <a:t> επελέγη ως Ενδιάμεσος Φορέας Διαχείρισης Δράσεων Ενισχύσεων του Ε.Π. Ανταγωνιστικότητα και Επιχειρηματικότητα (ΕΠΑΝ ΙΙ)</a:t>
          </a:r>
          <a:endParaRPr lang="el-GR" sz="1800" b="1" dirty="0">
            <a:solidFill>
              <a:schemeClr val="tx1"/>
            </a:solidFill>
          </a:endParaRPr>
        </a:p>
      </dgm:t>
    </dgm:pt>
    <dgm:pt modelId="{D79C34A2-6C15-48A2-AA16-7C7A64CC0A87}" type="parTrans" cxnId="{F518D68D-D2CD-4409-9C18-76B8DFAD70B6}">
      <dgm:prSet/>
      <dgm:spPr/>
    </dgm:pt>
    <dgm:pt modelId="{6CC612F1-4ACF-4DE5-9B22-AC3F018B02D6}" type="sibTrans" cxnId="{F518D68D-D2CD-4409-9C18-76B8DFAD70B6}">
      <dgm:prSet/>
      <dgm:spPr/>
    </dgm:pt>
    <dgm:pt modelId="{4E0A043A-8C20-4FD0-B826-BC2328999D67}">
      <dgm:prSet phldrT="[Κείμενο]" custT="1"/>
      <dgm:spPr>
        <a:gradFill rotWithShape="0">
          <a:gsLst>
            <a:gs pos="0">
              <a:srgbClr val="FF99FF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r>
            <a:rPr lang="el-GR" sz="1800" b="1" dirty="0" smtClean="0">
              <a:solidFill>
                <a:schemeClr val="tx1"/>
              </a:solidFill>
            </a:rPr>
            <a:t> </a:t>
          </a:r>
          <a:r>
            <a:rPr lang="el-GR" sz="1800" b="1" u="sng" dirty="0" smtClean="0">
              <a:solidFill>
                <a:schemeClr val="tx1"/>
              </a:solidFill>
            </a:rPr>
            <a:t>μετά από διαγωνιστική διαδικασία</a:t>
          </a:r>
          <a:endParaRPr lang="el-GR" sz="1800" b="1" dirty="0">
            <a:solidFill>
              <a:schemeClr val="tx1"/>
            </a:solidFill>
          </a:endParaRPr>
        </a:p>
      </dgm:t>
    </dgm:pt>
    <dgm:pt modelId="{E5C8DB62-33C7-4C5F-839A-BED82DFB101F}" type="parTrans" cxnId="{C4E0CF5C-3696-4D39-8CD0-16BE0104D81F}">
      <dgm:prSet/>
      <dgm:spPr/>
    </dgm:pt>
    <dgm:pt modelId="{A886BD99-C2D4-4BEC-9356-FC0FAC4391DE}" type="sibTrans" cxnId="{C4E0CF5C-3696-4D39-8CD0-16BE0104D81F}">
      <dgm:prSet/>
      <dgm:spPr/>
    </dgm:pt>
    <dgm:pt modelId="{0041A3FA-0A95-4344-AAC4-13AD3B6AC400}">
      <dgm:prSet phldrT="[Κείμενο]" custT="1"/>
      <dgm:spPr>
        <a:gradFill rotWithShape="0">
          <a:gsLst>
            <a:gs pos="0">
              <a:srgbClr val="FF99FF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l-GR" sz="1400" b="1" dirty="0">
            <a:solidFill>
              <a:schemeClr val="tx1"/>
            </a:solidFill>
          </a:endParaRPr>
        </a:p>
      </dgm:t>
    </dgm:pt>
    <dgm:pt modelId="{2C3E5A8E-D2D1-4166-9F9A-71F245FAB86B}" type="parTrans" cxnId="{840FD4DA-71FB-4796-B62D-2E1FA5D9E7F6}">
      <dgm:prSet/>
      <dgm:spPr/>
    </dgm:pt>
    <dgm:pt modelId="{198F387C-6B1F-4BDE-9330-4BD275DC076F}" type="sibTrans" cxnId="{840FD4DA-71FB-4796-B62D-2E1FA5D9E7F6}">
      <dgm:prSet/>
      <dgm:spPr/>
    </dgm:pt>
    <dgm:pt modelId="{152877A0-55FE-4B96-9161-B9A8E92D2185}">
      <dgm:prSet phldrT="[Κείμενο]" custT="1"/>
      <dgm:spPr>
        <a:gradFill rotWithShape="0">
          <a:gsLst>
            <a:gs pos="0">
              <a:srgbClr val="FF99FF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l-GR" sz="1400" b="1" dirty="0">
            <a:solidFill>
              <a:schemeClr val="tx1"/>
            </a:solidFill>
          </a:endParaRPr>
        </a:p>
      </dgm:t>
    </dgm:pt>
    <dgm:pt modelId="{87695ECC-9985-4E86-AAAB-D205B33F465E}" type="parTrans" cxnId="{E104A3C2-087F-4D66-8B2A-33D1CEA1827E}">
      <dgm:prSet/>
      <dgm:spPr/>
    </dgm:pt>
    <dgm:pt modelId="{7EFD354F-5B02-43F2-B7DC-C7D59C7130FC}" type="sibTrans" cxnId="{E104A3C2-087F-4D66-8B2A-33D1CEA1827E}">
      <dgm:prSet/>
      <dgm:spPr/>
    </dgm:pt>
    <dgm:pt modelId="{70D21CED-A793-40BC-AA19-6FAE5BA94467}">
      <dgm:prSet phldrT="[Κείμενο]" custT="1"/>
      <dgm:spPr>
        <a:gradFill rotWithShape="0">
          <a:gsLst>
            <a:gs pos="0">
              <a:srgbClr val="FF99FF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l-GR" sz="1800" b="1" dirty="0">
            <a:solidFill>
              <a:schemeClr val="tx1"/>
            </a:solidFill>
          </a:endParaRPr>
        </a:p>
      </dgm:t>
    </dgm:pt>
    <dgm:pt modelId="{F0404ECD-73B5-4589-A2A9-BA347020735C}" type="parTrans" cxnId="{6FA948DE-1DF2-45DC-A337-25BB8A23C7DD}">
      <dgm:prSet/>
      <dgm:spPr/>
    </dgm:pt>
    <dgm:pt modelId="{15190264-1054-48C6-B3C3-7C2118CD96AA}" type="sibTrans" cxnId="{6FA948DE-1DF2-45DC-A337-25BB8A23C7DD}">
      <dgm:prSet/>
      <dgm:spPr/>
    </dgm:pt>
    <dgm:pt modelId="{E1BA7414-F3FA-43ED-81B4-A620B865D8DA}">
      <dgm:prSet phldrT="[Κείμενο]" custT="1"/>
      <dgm:spPr>
        <a:gradFill rotWithShape="0">
          <a:gsLst>
            <a:gs pos="0">
              <a:srgbClr val="FF99FF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l-GR" sz="1800" b="1" dirty="0">
            <a:solidFill>
              <a:schemeClr val="tx1"/>
            </a:solidFill>
          </a:endParaRPr>
        </a:p>
      </dgm:t>
    </dgm:pt>
    <dgm:pt modelId="{5AF55A3E-5925-448A-B1E8-537A26A7C8FC}" type="parTrans" cxnId="{DEA8BB1E-877D-46BF-89AB-52530067446A}">
      <dgm:prSet/>
      <dgm:spPr/>
    </dgm:pt>
    <dgm:pt modelId="{0E99553A-6F5B-4B78-819A-AA83CD3DD877}" type="sibTrans" cxnId="{DEA8BB1E-877D-46BF-89AB-52530067446A}">
      <dgm:prSet/>
      <dgm:spPr/>
    </dgm:pt>
    <dgm:pt modelId="{F509CB25-6BDA-4B0D-83AB-13A502E56074}">
      <dgm:prSet phldrT="[Κείμενο]" custT="1"/>
      <dgm:spPr>
        <a:gradFill rotWithShape="0">
          <a:gsLst>
            <a:gs pos="0">
              <a:srgbClr val="FF99FF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r>
            <a:rPr lang="el-GR" sz="1800" b="1" dirty="0" smtClean="0">
              <a:solidFill>
                <a:schemeClr val="tx1"/>
              </a:solidFill>
            </a:rPr>
            <a:t> η οποία πραγματοποιήθηκε το 2008 από την Ειδική Υπηρεσία Διαχείρισης του Υπουργείου Ανάπτυξης.</a:t>
          </a:r>
          <a:endParaRPr lang="el-GR" sz="1800" b="1" dirty="0">
            <a:solidFill>
              <a:schemeClr val="tx1"/>
            </a:solidFill>
          </a:endParaRPr>
        </a:p>
      </dgm:t>
    </dgm:pt>
    <dgm:pt modelId="{97ED8D25-8164-4D16-846A-101BB915D998}" type="parTrans" cxnId="{634FD5F7-7532-46AD-AC47-3175E60D319E}">
      <dgm:prSet/>
      <dgm:spPr/>
    </dgm:pt>
    <dgm:pt modelId="{7849E4E3-6661-4D28-9E1E-652EE689EB3F}" type="sibTrans" cxnId="{634FD5F7-7532-46AD-AC47-3175E60D319E}">
      <dgm:prSet/>
      <dgm:spPr/>
    </dgm:pt>
    <dgm:pt modelId="{F2C99919-AE00-458D-AFD4-3AA7476C071E}">
      <dgm:prSet phldrT="[Κείμενο]" custT="1"/>
      <dgm:spPr>
        <a:gradFill rotWithShape="0">
          <a:gsLst>
            <a:gs pos="0">
              <a:srgbClr val="FF99FF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l-GR" sz="1800" b="1" dirty="0">
            <a:solidFill>
              <a:schemeClr val="tx1"/>
            </a:solidFill>
          </a:endParaRPr>
        </a:p>
      </dgm:t>
    </dgm:pt>
    <dgm:pt modelId="{AE753740-46D8-4790-942E-A7804C2C3965}" type="parTrans" cxnId="{0D85972C-29D5-4986-86FE-02E5E30304B0}">
      <dgm:prSet/>
      <dgm:spPr/>
    </dgm:pt>
    <dgm:pt modelId="{8E2E13AE-BCF0-4AFA-BFE9-F655C14760D9}" type="sibTrans" cxnId="{0D85972C-29D5-4986-86FE-02E5E30304B0}">
      <dgm:prSet/>
      <dgm:spPr/>
    </dgm:pt>
    <dgm:pt modelId="{21AD09FC-7A9A-45D3-97EB-06A7E4574C79}">
      <dgm:prSet phldrT="[Κείμενο]" custT="1"/>
      <dgm:spPr>
        <a:gradFill rotWithShape="0">
          <a:gsLst>
            <a:gs pos="0">
              <a:srgbClr val="FF99FF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l-GR" sz="1800" b="1" dirty="0">
            <a:solidFill>
              <a:schemeClr val="tx1"/>
            </a:solidFill>
          </a:endParaRPr>
        </a:p>
      </dgm:t>
    </dgm:pt>
    <dgm:pt modelId="{BC293301-9B7B-4A46-A6AB-203DDDE16D86}" type="parTrans" cxnId="{9EA6A584-3F1F-4A2E-85CB-7889C979807F}">
      <dgm:prSet/>
      <dgm:spPr/>
    </dgm:pt>
    <dgm:pt modelId="{D853EF4D-7253-4146-B1C8-F2BF5A00C023}" type="sibTrans" cxnId="{9EA6A584-3F1F-4A2E-85CB-7889C979807F}">
      <dgm:prSet/>
      <dgm:spPr/>
    </dgm:pt>
    <dgm:pt modelId="{ADC1F66F-C127-4D12-8B17-438AAC4A267F}">
      <dgm:prSet phldrT="[Κείμενο]" custT="1"/>
      <dgm:spPr>
        <a:gradFill rotWithShape="0">
          <a:gsLst>
            <a:gs pos="0">
              <a:srgbClr val="FF99FF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l-GR" sz="2000" b="1" u="sng" dirty="0">
            <a:solidFill>
              <a:schemeClr val="tx1"/>
            </a:solidFill>
          </a:endParaRPr>
        </a:p>
      </dgm:t>
    </dgm:pt>
    <dgm:pt modelId="{5AA336E5-FC44-40BE-8A22-BCC7BB44CA5E}" type="parTrans" cxnId="{C4416D2E-0A85-4535-B4AF-3F87E937127E}">
      <dgm:prSet/>
      <dgm:spPr/>
    </dgm:pt>
    <dgm:pt modelId="{05518E9C-6A30-413F-BF50-B4A4F024D3D0}" type="sibTrans" cxnId="{C4416D2E-0A85-4535-B4AF-3F87E937127E}">
      <dgm:prSet/>
      <dgm:spPr/>
    </dgm:pt>
    <dgm:pt modelId="{4FB1E04C-9DCE-4A55-A08C-7F0B60030782}">
      <dgm:prSet phldrT="[Κείμενο]" custT="1"/>
      <dgm:spPr>
        <a:gradFill rotWithShape="0">
          <a:gsLst>
            <a:gs pos="0">
              <a:srgbClr val="FF99FF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l-GR" sz="2000" b="1" u="sng" dirty="0">
            <a:solidFill>
              <a:schemeClr val="tx1"/>
            </a:solidFill>
          </a:endParaRPr>
        </a:p>
      </dgm:t>
    </dgm:pt>
    <dgm:pt modelId="{501AE78D-D84D-4E7E-81D3-60784C151A00}" type="parTrans" cxnId="{A299A9E8-D536-4AA0-B56D-E76E64C185D6}">
      <dgm:prSet/>
      <dgm:spPr/>
    </dgm:pt>
    <dgm:pt modelId="{BEA797BF-9F23-41FE-B56C-28FBBFC484B9}" type="sibTrans" cxnId="{A299A9E8-D536-4AA0-B56D-E76E64C185D6}">
      <dgm:prSet/>
      <dgm:spPr/>
    </dgm:pt>
    <dgm:pt modelId="{A55DFBE6-7431-4DC1-B4CB-A079F5ED4F57}">
      <dgm:prSet phldrT="[Κείμενο]" custT="1"/>
      <dgm:spPr>
        <a:gradFill rotWithShape="0">
          <a:gsLst>
            <a:gs pos="0">
              <a:srgbClr val="FF99FF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l-GR" sz="2000" b="1" u="sng" dirty="0">
            <a:solidFill>
              <a:schemeClr val="tx1"/>
            </a:solidFill>
          </a:endParaRPr>
        </a:p>
      </dgm:t>
    </dgm:pt>
    <dgm:pt modelId="{ED58C0A9-B35D-484B-AD98-63D23FD472F8}" type="parTrans" cxnId="{99192089-E2F2-4C93-A100-0901BC7F9DCF}">
      <dgm:prSet/>
      <dgm:spPr/>
    </dgm:pt>
    <dgm:pt modelId="{01A07487-4B36-4D09-BACC-E7B89C51D8F5}" type="sibTrans" cxnId="{99192089-E2F2-4C93-A100-0901BC7F9DCF}">
      <dgm:prSet/>
      <dgm:spPr/>
    </dgm:pt>
    <dgm:pt modelId="{01E52934-250D-44F6-8D6F-54A1912C1E7E}">
      <dgm:prSet phldrT="[Κείμενο]" custT="1"/>
      <dgm:spPr>
        <a:gradFill rotWithShape="0">
          <a:gsLst>
            <a:gs pos="0">
              <a:srgbClr val="FF99FF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pPr algn="l"/>
          <a:endParaRPr lang="el-GR" sz="2000" b="1" u="sng" dirty="0">
            <a:solidFill>
              <a:schemeClr val="tx1"/>
            </a:solidFill>
          </a:endParaRPr>
        </a:p>
      </dgm:t>
    </dgm:pt>
    <dgm:pt modelId="{E46027DE-AA46-4C2E-8D80-CE645F01730C}" type="parTrans" cxnId="{74E6CBEC-FFAA-4358-A43B-5D9905D09E6E}">
      <dgm:prSet/>
      <dgm:spPr/>
    </dgm:pt>
    <dgm:pt modelId="{F554ABE5-F6CB-46D7-8555-44A6A1E635E9}" type="sibTrans" cxnId="{74E6CBEC-FFAA-4358-A43B-5D9905D09E6E}">
      <dgm:prSet/>
      <dgm:spPr/>
    </dgm:pt>
    <dgm:pt modelId="{909ECF8B-8DF8-4756-843E-5A243700E3A8}" type="pres">
      <dgm:prSet presAssocID="{420B9EE1-3761-4B1E-AD8F-09A0BDA462A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159924E4-BBC0-44BD-AF71-379E54F153D9}" type="pres">
      <dgm:prSet presAssocID="{ADC1F66F-C127-4D12-8B17-438AAC4A267F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9EA6A584-3F1F-4A2E-85CB-7889C979807F}" srcId="{ADC1F66F-C127-4D12-8B17-438AAC4A267F}" destId="{21AD09FC-7A9A-45D3-97EB-06A7E4574C79}" srcOrd="9" destOrd="0" parTransId="{BC293301-9B7B-4A46-A6AB-203DDDE16D86}" sibTransId="{D853EF4D-7253-4146-B1C8-F2BF5A00C023}"/>
    <dgm:cxn modelId="{FA807D20-0E20-412C-8809-EFC5FF00139C}" type="presOf" srcId="{01E52934-250D-44F6-8D6F-54A1912C1E7E}" destId="{159924E4-BBC0-44BD-AF71-379E54F153D9}" srcOrd="0" destOrd="3" presId="urn:microsoft.com/office/officeart/2005/8/layout/default#4"/>
    <dgm:cxn modelId="{1976A2F4-9FF9-4A45-BC6B-CBE3851BA4EE}" type="presOf" srcId="{0041A3FA-0A95-4344-AAC4-13AD3B6AC400}" destId="{159924E4-BBC0-44BD-AF71-379E54F153D9}" srcOrd="0" destOrd="5" presId="urn:microsoft.com/office/officeart/2005/8/layout/default#4"/>
    <dgm:cxn modelId="{E104A3C2-087F-4D66-8B2A-33D1CEA1827E}" srcId="{0041A3FA-0A95-4344-AAC4-13AD3B6AC400}" destId="{152877A0-55FE-4B96-9161-B9A8E92D2185}" srcOrd="0" destOrd="0" parTransId="{87695ECC-9985-4E86-AAAB-D205B33F465E}" sibTransId="{7EFD354F-5B02-43F2-B7DC-C7D59C7130FC}"/>
    <dgm:cxn modelId="{D0E7AD36-50BF-41F3-A975-97E6FEA3F57A}" type="presOf" srcId="{4E0A043A-8C20-4FD0-B826-BC2328999D67}" destId="{159924E4-BBC0-44BD-AF71-379E54F153D9}" srcOrd="0" destOrd="10" presId="urn:microsoft.com/office/officeart/2005/8/layout/default#4"/>
    <dgm:cxn modelId="{840FD4DA-71FB-4796-B62D-2E1FA5D9E7F6}" srcId="{ADC1F66F-C127-4D12-8B17-438AAC4A267F}" destId="{0041A3FA-0A95-4344-AAC4-13AD3B6AC400}" srcOrd="4" destOrd="0" parTransId="{2C3E5A8E-D2D1-4166-9F9A-71F245FAB86B}" sibTransId="{198F387C-6B1F-4BDE-9330-4BD275DC076F}"/>
    <dgm:cxn modelId="{47AD61C7-6C71-4113-8AE0-01E7B4AAB92C}" type="presOf" srcId="{E1BA7414-F3FA-43ED-81B4-A620B865D8DA}" destId="{159924E4-BBC0-44BD-AF71-379E54F153D9}" srcOrd="0" destOrd="8" presId="urn:microsoft.com/office/officeart/2005/8/layout/default#4"/>
    <dgm:cxn modelId="{65EA80F0-67D8-4A2A-84D2-2518B4FAEA5A}" type="presOf" srcId="{4FB1E04C-9DCE-4A55-A08C-7F0B60030782}" destId="{159924E4-BBC0-44BD-AF71-379E54F153D9}" srcOrd="0" destOrd="1" presId="urn:microsoft.com/office/officeart/2005/8/layout/default#4"/>
    <dgm:cxn modelId="{A299A9E8-D536-4AA0-B56D-E76E64C185D6}" srcId="{ADC1F66F-C127-4D12-8B17-438AAC4A267F}" destId="{4FB1E04C-9DCE-4A55-A08C-7F0B60030782}" srcOrd="0" destOrd="0" parTransId="{501AE78D-D84D-4E7E-81D3-60784C151A00}" sibTransId="{BEA797BF-9F23-41FE-B56C-28FBBFC484B9}"/>
    <dgm:cxn modelId="{B710C7DA-4B33-466D-978B-F09E3A4AD7B5}" type="presOf" srcId="{420B9EE1-3761-4B1E-AD8F-09A0BDA462A1}" destId="{909ECF8B-8DF8-4756-843E-5A243700E3A8}" srcOrd="0" destOrd="0" presId="urn:microsoft.com/office/officeart/2005/8/layout/default#4"/>
    <dgm:cxn modelId="{72A6801D-B97E-4442-BF02-9D2847BDE4CE}" type="presOf" srcId="{152877A0-55FE-4B96-9161-B9A8E92D2185}" destId="{159924E4-BBC0-44BD-AF71-379E54F153D9}" srcOrd="0" destOrd="6" presId="urn:microsoft.com/office/officeart/2005/8/layout/default#4"/>
    <dgm:cxn modelId="{634FD5F7-7532-46AD-AC47-3175E60D319E}" srcId="{ADC1F66F-C127-4D12-8B17-438AAC4A267F}" destId="{F509CB25-6BDA-4B0D-83AB-13A502E56074}" srcOrd="11" destOrd="0" parTransId="{97ED8D25-8164-4D16-846A-101BB915D998}" sibTransId="{7849E4E3-6661-4D28-9E1E-652EE689EB3F}"/>
    <dgm:cxn modelId="{00D12DE5-C938-41CE-BCE5-8D97092DADE1}" type="presOf" srcId="{ADC1F66F-C127-4D12-8B17-438AAC4A267F}" destId="{159924E4-BBC0-44BD-AF71-379E54F153D9}" srcOrd="0" destOrd="0" presId="urn:microsoft.com/office/officeart/2005/8/layout/default#4"/>
    <dgm:cxn modelId="{0D85972C-29D5-4986-86FE-02E5E30304B0}" srcId="{ADC1F66F-C127-4D12-8B17-438AAC4A267F}" destId="{F2C99919-AE00-458D-AFD4-3AA7476C071E}" srcOrd="10" destOrd="0" parTransId="{AE753740-46D8-4790-942E-A7804C2C3965}" sibTransId="{8E2E13AE-BCF0-4AFA-BFE9-F655C14760D9}"/>
    <dgm:cxn modelId="{29357A39-2E0E-412C-AB4A-F068E1731488}" type="presOf" srcId="{70D21CED-A793-40BC-AA19-6FAE5BA94467}" destId="{159924E4-BBC0-44BD-AF71-379E54F153D9}" srcOrd="0" destOrd="9" presId="urn:microsoft.com/office/officeart/2005/8/layout/default#4"/>
    <dgm:cxn modelId="{6FA948DE-1DF2-45DC-A337-25BB8A23C7DD}" srcId="{ADC1F66F-C127-4D12-8B17-438AAC4A267F}" destId="{70D21CED-A793-40BC-AA19-6FAE5BA94467}" srcOrd="7" destOrd="0" parTransId="{F0404ECD-73B5-4589-A2A9-BA347020735C}" sibTransId="{15190264-1054-48C6-B3C3-7C2118CD96AA}"/>
    <dgm:cxn modelId="{74E6CBEC-FFAA-4358-A43B-5D9905D09E6E}" srcId="{ADC1F66F-C127-4D12-8B17-438AAC4A267F}" destId="{01E52934-250D-44F6-8D6F-54A1912C1E7E}" srcOrd="2" destOrd="0" parTransId="{E46027DE-AA46-4C2E-8D80-CE645F01730C}" sibTransId="{F554ABE5-F6CB-46D7-8555-44A6A1E635E9}"/>
    <dgm:cxn modelId="{C4E0CF5C-3696-4D39-8CD0-16BE0104D81F}" srcId="{ADC1F66F-C127-4D12-8B17-438AAC4A267F}" destId="{4E0A043A-8C20-4FD0-B826-BC2328999D67}" srcOrd="8" destOrd="0" parTransId="{E5C8DB62-33C7-4C5F-839A-BED82DFB101F}" sibTransId="{A886BD99-C2D4-4BEC-9356-FC0FAC4391DE}"/>
    <dgm:cxn modelId="{BF98B415-B443-4603-9990-1DE0B0679CF1}" type="presOf" srcId="{8FD96283-FDBE-4683-BF42-B3AE10C16433}" destId="{159924E4-BBC0-44BD-AF71-379E54F153D9}" srcOrd="0" destOrd="4" presId="urn:microsoft.com/office/officeart/2005/8/layout/default#4"/>
    <dgm:cxn modelId="{26BA73FD-2C3D-4B59-94C4-B42AA0FA0414}" type="presOf" srcId="{F2C99919-AE00-458D-AFD4-3AA7476C071E}" destId="{159924E4-BBC0-44BD-AF71-379E54F153D9}" srcOrd="0" destOrd="12" presId="urn:microsoft.com/office/officeart/2005/8/layout/default#4"/>
    <dgm:cxn modelId="{DEA8BB1E-877D-46BF-89AB-52530067446A}" srcId="{ADC1F66F-C127-4D12-8B17-438AAC4A267F}" destId="{E1BA7414-F3FA-43ED-81B4-A620B865D8DA}" srcOrd="6" destOrd="0" parTransId="{5AF55A3E-5925-448A-B1E8-537A26A7C8FC}" sibTransId="{0E99553A-6F5B-4B78-819A-AA83CD3DD877}"/>
    <dgm:cxn modelId="{C4416D2E-0A85-4535-B4AF-3F87E937127E}" srcId="{420B9EE1-3761-4B1E-AD8F-09A0BDA462A1}" destId="{ADC1F66F-C127-4D12-8B17-438AAC4A267F}" srcOrd="0" destOrd="0" parTransId="{5AA336E5-FC44-40BE-8A22-BCC7BB44CA5E}" sibTransId="{05518E9C-6A30-413F-BF50-B4A4F024D3D0}"/>
    <dgm:cxn modelId="{EA752D55-048B-417C-8F35-53B9D5E583F1}" type="presOf" srcId="{A55DFBE6-7431-4DC1-B4CB-A079F5ED4F57}" destId="{159924E4-BBC0-44BD-AF71-379E54F153D9}" srcOrd="0" destOrd="2" presId="urn:microsoft.com/office/officeart/2005/8/layout/default#4"/>
    <dgm:cxn modelId="{FD218EC9-2842-4AB7-AD02-9E496CA69206}" type="presOf" srcId="{21AD09FC-7A9A-45D3-97EB-06A7E4574C79}" destId="{159924E4-BBC0-44BD-AF71-379E54F153D9}" srcOrd="0" destOrd="11" presId="urn:microsoft.com/office/officeart/2005/8/layout/default#4"/>
    <dgm:cxn modelId="{5E46108E-B324-4697-9A54-D2BCDD50B836}" srcId="{ADC1F66F-C127-4D12-8B17-438AAC4A267F}" destId="{8FD96283-FDBE-4683-BF42-B3AE10C16433}" srcOrd="3" destOrd="0" parTransId="{426CEEDF-98E2-4FE2-A736-4346A2131091}" sibTransId="{4E525BA4-9E22-4CF3-BCDE-05EAC3C11FBE}"/>
    <dgm:cxn modelId="{F518D68D-D2CD-4409-9C18-76B8DFAD70B6}" srcId="{ADC1F66F-C127-4D12-8B17-438AAC4A267F}" destId="{0365380B-7556-421B-980F-112200012F8B}" srcOrd="5" destOrd="0" parTransId="{D79C34A2-6C15-48A2-AA16-7C7A64CC0A87}" sibTransId="{6CC612F1-4ACF-4DE5-9B22-AC3F018B02D6}"/>
    <dgm:cxn modelId="{C16320D6-CC1E-4044-959F-A6927DC3E37D}" type="presOf" srcId="{F509CB25-6BDA-4B0D-83AB-13A502E56074}" destId="{159924E4-BBC0-44BD-AF71-379E54F153D9}" srcOrd="0" destOrd="13" presId="urn:microsoft.com/office/officeart/2005/8/layout/default#4"/>
    <dgm:cxn modelId="{99192089-E2F2-4C93-A100-0901BC7F9DCF}" srcId="{ADC1F66F-C127-4D12-8B17-438AAC4A267F}" destId="{A55DFBE6-7431-4DC1-B4CB-A079F5ED4F57}" srcOrd="1" destOrd="0" parTransId="{ED58C0A9-B35D-484B-AD98-63D23FD472F8}" sibTransId="{01A07487-4B36-4D09-BACC-E7B89C51D8F5}"/>
    <dgm:cxn modelId="{6ECF6285-2429-4E34-A479-A40D35BC3EEB}" type="presOf" srcId="{0365380B-7556-421B-980F-112200012F8B}" destId="{159924E4-BBC0-44BD-AF71-379E54F153D9}" srcOrd="0" destOrd="7" presId="urn:microsoft.com/office/officeart/2005/8/layout/default#4"/>
    <dgm:cxn modelId="{3316BA93-5DAE-44D6-9DC7-01ABA592473B}" type="presParOf" srcId="{909ECF8B-8DF8-4756-843E-5A243700E3A8}" destId="{159924E4-BBC0-44BD-AF71-379E54F153D9}" srcOrd="0" destOrd="0" presId="urn:microsoft.com/office/officeart/2005/8/layout/default#4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011BCB2-38AB-4735-873D-6D8A896B36CF}" type="doc">
      <dgm:prSet loTypeId="urn:microsoft.com/office/officeart/2005/8/layout/vList5" loCatId="list" qsTypeId="urn:microsoft.com/office/officeart/2005/8/quickstyle/simple5" qsCatId="simple" csTypeId="urn:microsoft.com/office/officeart/2005/8/colors/accent6_5" csCatId="accent6" phldr="1"/>
      <dgm:spPr/>
      <dgm:t>
        <a:bodyPr/>
        <a:lstStyle/>
        <a:p>
          <a:endParaRPr lang="el-GR"/>
        </a:p>
      </dgm:t>
    </dgm:pt>
    <dgm:pt modelId="{C7ABD4B4-9945-47F4-AD00-5C773386B848}">
      <dgm:prSet phldrT="[Κείμενο]" custT="1"/>
      <dgm:spPr/>
      <dgm:t>
        <a:bodyPr/>
        <a:lstStyle/>
        <a:p>
          <a:r>
            <a:rPr lang="el-GR" sz="2400" dirty="0" smtClean="0"/>
            <a:t>Αμοιβή ΕΦΕΠΑΕ</a:t>
          </a:r>
          <a:endParaRPr lang="el-GR" sz="2400" dirty="0"/>
        </a:p>
      </dgm:t>
    </dgm:pt>
    <dgm:pt modelId="{9FC5A2D5-4687-439C-89B9-ED13B5E56D2D}" type="parTrans" cxnId="{EA243309-AA2C-4879-AA27-8342C9197AD2}">
      <dgm:prSet/>
      <dgm:spPr/>
      <dgm:t>
        <a:bodyPr/>
        <a:lstStyle/>
        <a:p>
          <a:endParaRPr lang="el-GR"/>
        </a:p>
      </dgm:t>
    </dgm:pt>
    <dgm:pt modelId="{5A69CBBD-0F98-47FD-97FD-E83EB6C0B300}" type="sibTrans" cxnId="{EA243309-AA2C-4879-AA27-8342C9197AD2}">
      <dgm:prSet/>
      <dgm:spPr/>
      <dgm:t>
        <a:bodyPr/>
        <a:lstStyle/>
        <a:p>
          <a:endParaRPr lang="el-GR"/>
        </a:p>
      </dgm:t>
    </dgm:pt>
    <dgm:pt modelId="{9B48EB39-46E8-4782-A9F1-B05317F07734}">
      <dgm:prSet phldrT="[Κείμενο]" custT="1"/>
      <dgm:spPr/>
      <dgm:t>
        <a:bodyPr/>
        <a:lstStyle/>
        <a:p>
          <a:r>
            <a:rPr lang="el-GR" sz="1400" dirty="0" smtClean="0"/>
            <a:t>Καταβάλλονται μόνο οι πραγματικές λειτουργικές δαπάνες (οροφές σε μισθούς, εκτός έδρας, κτλ)</a:t>
          </a:r>
          <a:endParaRPr lang="el-GR" sz="1400" dirty="0"/>
        </a:p>
      </dgm:t>
    </dgm:pt>
    <dgm:pt modelId="{143DDFEE-FEBC-4316-9373-74708C638884}" type="parTrans" cxnId="{0DDCC11D-559B-4F8F-B64F-50B05F0C399E}">
      <dgm:prSet/>
      <dgm:spPr/>
    </dgm:pt>
    <dgm:pt modelId="{037B3E9A-03B3-4D22-B33C-80043B6F8B88}" type="sibTrans" cxnId="{0DDCC11D-559B-4F8F-B64F-50B05F0C399E}">
      <dgm:prSet/>
      <dgm:spPr/>
    </dgm:pt>
    <dgm:pt modelId="{8552E9B5-6A63-42CE-A6E1-DC98A1821C7D}">
      <dgm:prSet phldrT="[Κείμενο]" custT="1"/>
      <dgm:spPr/>
      <dgm:t>
        <a:bodyPr/>
        <a:lstStyle/>
        <a:p>
          <a:r>
            <a:rPr lang="el-GR" sz="1400" dirty="0" smtClean="0"/>
            <a:t>Έπειτα από αυστηρούς ελέγχους και πιστοποιήσεις από τους Αρμόδιους Φορείς</a:t>
          </a:r>
          <a:endParaRPr lang="el-GR" sz="1400" dirty="0"/>
        </a:p>
      </dgm:t>
    </dgm:pt>
    <dgm:pt modelId="{BC14EFA5-C737-416E-A72A-2B1A11E1637B}" type="parTrans" cxnId="{A2996707-4094-4029-A8D4-77C809512511}">
      <dgm:prSet/>
      <dgm:spPr/>
    </dgm:pt>
    <dgm:pt modelId="{43AF2250-DB1C-4C36-A4EB-C5CC5CF216B6}" type="sibTrans" cxnId="{A2996707-4094-4029-A8D4-77C809512511}">
      <dgm:prSet/>
      <dgm:spPr/>
    </dgm:pt>
    <dgm:pt modelId="{C76CF5D2-C3B8-4862-B05E-4A22987B25E2}">
      <dgm:prSet phldrT="[Κείμενο]" custT="1"/>
      <dgm:spPr/>
      <dgm:t>
        <a:bodyPr/>
        <a:lstStyle/>
        <a:p>
          <a:endParaRPr lang="el-GR" sz="1400" dirty="0"/>
        </a:p>
      </dgm:t>
    </dgm:pt>
    <dgm:pt modelId="{4DD32CBC-96A8-4EBE-B106-2F40AAC74914}" type="parTrans" cxnId="{2875A7EF-1DA2-4533-AEB7-8FDED055A02A}">
      <dgm:prSet/>
      <dgm:spPr/>
    </dgm:pt>
    <dgm:pt modelId="{A910AEA9-B206-4C2F-B322-F03F7D9B826D}" type="sibTrans" cxnId="{2875A7EF-1DA2-4533-AEB7-8FDED055A02A}">
      <dgm:prSet/>
      <dgm:spPr/>
    </dgm:pt>
    <dgm:pt modelId="{EDE3B1A3-D413-4A80-AA8A-3024EA5ACD8B}">
      <dgm:prSet phldrT="[Κείμενο]" custT="1"/>
      <dgm:spPr/>
      <dgm:t>
        <a:bodyPr/>
        <a:lstStyle/>
        <a:p>
          <a:r>
            <a:rPr lang="el-GR" sz="1400" dirty="0" smtClean="0"/>
            <a:t>Ανώτατο Επιτρεπτό Ύψος (4,5%) του υπό διαχείριση οικονομικού αντικειμένου</a:t>
          </a:r>
          <a:endParaRPr lang="el-GR" sz="1400" dirty="0"/>
        </a:p>
      </dgm:t>
    </dgm:pt>
    <dgm:pt modelId="{29A88054-E299-40E3-9125-298B27A97243}" type="parTrans" cxnId="{4B8FF4C7-4D3B-4EAA-B581-B1B99548D7A3}">
      <dgm:prSet/>
      <dgm:spPr/>
    </dgm:pt>
    <dgm:pt modelId="{0E6790A4-43C7-45BA-AD61-B55B87F19F15}" type="sibTrans" cxnId="{4B8FF4C7-4D3B-4EAA-B581-B1B99548D7A3}">
      <dgm:prSet/>
      <dgm:spPr/>
    </dgm:pt>
    <dgm:pt modelId="{0E0E56CA-CA24-411F-B610-C2659276FB4F}">
      <dgm:prSet phldrT="[Κείμενο]" custT="1"/>
      <dgm:spPr/>
      <dgm:t>
        <a:bodyPr/>
        <a:lstStyle/>
        <a:p>
          <a:endParaRPr lang="el-GR" sz="1400" dirty="0"/>
        </a:p>
      </dgm:t>
    </dgm:pt>
    <dgm:pt modelId="{9F1C4679-8166-4F33-AF83-273A21D6C13D}" type="parTrans" cxnId="{B9217E28-0027-4E37-A4D2-CB92FB3380CA}">
      <dgm:prSet/>
      <dgm:spPr/>
    </dgm:pt>
    <dgm:pt modelId="{9BBCC6B2-275C-420C-B650-9C63FBB21774}" type="sibTrans" cxnId="{B9217E28-0027-4E37-A4D2-CB92FB3380CA}">
      <dgm:prSet/>
      <dgm:spPr/>
    </dgm:pt>
    <dgm:pt modelId="{B3CBEE5F-741A-4BE1-8767-E43CA3B63075}">
      <dgm:prSet phldrT="[Κείμενο]" custT="1"/>
      <dgm:spPr/>
      <dgm:t>
        <a:bodyPr/>
        <a:lstStyle/>
        <a:p>
          <a:r>
            <a:rPr lang="el-GR" sz="1400" b="1" u="sng" dirty="0" smtClean="0"/>
            <a:t>Ο ΕΦΕΠΑΕ υπολείπεται σημαντικά του Ανώτατου </a:t>
          </a:r>
          <a:r>
            <a:rPr lang="el-GR" sz="1400" dirty="0" smtClean="0"/>
            <a:t>Επιτρεπτού Ύψους .</a:t>
          </a:r>
          <a:endParaRPr lang="el-GR" sz="1400" b="1" u="sng" dirty="0"/>
        </a:p>
      </dgm:t>
    </dgm:pt>
    <dgm:pt modelId="{D758E1E0-2F2B-4AD3-A9E8-30D1CA1660AE}" type="parTrans" cxnId="{A36C7FB8-043F-49CB-9CCD-8F564CEAE9F6}">
      <dgm:prSet/>
      <dgm:spPr/>
    </dgm:pt>
    <dgm:pt modelId="{2A7A418D-993E-400E-B609-2416131F2E0E}" type="sibTrans" cxnId="{A36C7FB8-043F-49CB-9CCD-8F564CEAE9F6}">
      <dgm:prSet/>
      <dgm:spPr/>
    </dgm:pt>
    <dgm:pt modelId="{07A8A079-A929-4EBF-A375-836B5B610E19}">
      <dgm:prSet phldrT="[Κείμενο]" custT="1"/>
      <dgm:spPr/>
      <dgm:t>
        <a:bodyPr/>
        <a:lstStyle/>
        <a:p>
          <a:endParaRPr lang="el-GR" sz="1400" dirty="0"/>
        </a:p>
      </dgm:t>
    </dgm:pt>
    <dgm:pt modelId="{58E18F38-42C5-48E5-B9CB-34F00570C61D}" type="parTrans" cxnId="{7D5FAF7C-1773-43F8-9689-FD3962DE1B5A}">
      <dgm:prSet/>
      <dgm:spPr/>
    </dgm:pt>
    <dgm:pt modelId="{C7C476A1-E70E-426F-BC1B-D3E0B26C1A54}" type="sibTrans" cxnId="{7D5FAF7C-1773-43F8-9689-FD3962DE1B5A}">
      <dgm:prSet/>
      <dgm:spPr/>
    </dgm:pt>
    <dgm:pt modelId="{461E271B-4186-4893-A5FF-7937B35BAED8}">
      <dgm:prSet phldrT="[Κείμενο]" custT="1"/>
      <dgm:spPr/>
      <dgm:t>
        <a:bodyPr/>
        <a:lstStyle/>
        <a:p>
          <a:r>
            <a:rPr lang="el-GR" sz="1400" b="1" u="sng" dirty="0" smtClean="0"/>
            <a:t>Ο ΕΦΕΠΑΕ δεν εισπράττει κέρδος από το προς διαχείριση οικονομικό αντικείμενο, και κατ επέκταση δεν επιβαρύνει το Ελληνικό Δημόσιο. </a:t>
          </a:r>
          <a:endParaRPr lang="el-GR" sz="1400" b="1" u="sng" dirty="0"/>
        </a:p>
      </dgm:t>
    </dgm:pt>
    <dgm:pt modelId="{963EF63E-4272-4CA1-8811-C9DF25903063}" type="parTrans" cxnId="{33B2E9AE-6D64-4D4A-9AB1-3DE57314BBBB}">
      <dgm:prSet/>
      <dgm:spPr/>
    </dgm:pt>
    <dgm:pt modelId="{151DE077-6C3C-48A9-95F2-7440799C1E87}" type="sibTrans" cxnId="{33B2E9AE-6D64-4D4A-9AB1-3DE57314BBBB}">
      <dgm:prSet/>
      <dgm:spPr/>
    </dgm:pt>
    <dgm:pt modelId="{10CEACA5-D24D-4058-A249-694296024303}">
      <dgm:prSet phldrT="[Κείμενο]" custT="1"/>
      <dgm:spPr/>
      <dgm:t>
        <a:bodyPr/>
        <a:lstStyle/>
        <a:p>
          <a:endParaRPr lang="el-GR" sz="1400" dirty="0"/>
        </a:p>
      </dgm:t>
    </dgm:pt>
    <dgm:pt modelId="{6FF20651-2033-4943-A2A4-E5541F9DA26B}" type="parTrans" cxnId="{1FD08F22-80D3-4C77-9AFB-1B0CAB7C8BA5}">
      <dgm:prSet/>
      <dgm:spPr/>
    </dgm:pt>
    <dgm:pt modelId="{E415C831-CC01-48E6-B63E-F0351623F68F}" type="sibTrans" cxnId="{1FD08F22-80D3-4C77-9AFB-1B0CAB7C8BA5}">
      <dgm:prSet/>
      <dgm:spPr/>
    </dgm:pt>
    <dgm:pt modelId="{F2AB3071-6D0C-48F5-B4D8-A72216DE5995}">
      <dgm:prSet phldrT="[Κείμενο]" custT="1"/>
      <dgm:spPr/>
      <dgm:t>
        <a:bodyPr/>
        <a:lstStyle/>
        <a:p>
          <a:endParaRPr lang="el-GR" sz="1400" dirty="0"/>
        </a:p>
      </dgm:t>
    </dgm:pt>
    <dgm:pt modelId="{0D87D313-92B6-4214-8F5D-9314144358E7}" type="parTrans" cxnId="{1BD603D8-DDF8-412E-B256-5DE4228853E0}">
      <dgm:prSet/>
      <dgm:spPr/>
    </dgm:pt>
    <dgm:pt modelId="{8BFCD675-EBCE-48A1-A826-234E72F0A519}" type="sibTrans" cxnId="{1BD603D8-DDF8-412E-B256-5DE4228853E0}">
      <dgm:prSet/>
      <dgm:spPr/>
    </dgm:pt>
    <dgm:pt modelId="{EE036756-CBE3-4FF9-AD8A-763EBF636FB1}">
      <dgm:prSet phldrT="[Κείμενο]" custT="1"/>
      <dgm:spPr/>
      <dgm:t>
        <a:bodyPr/>
        <a:lstStyle/>
        <a:p>
          <a:endParaRPr lang="el-GR" sz="1400" b="1" dirty="0"/>
        </a:p>
      </dgm:t>
    </dgm:pt>
    <dgm:pt modelId="{5FF4C90B-E3A5-4CD7-97AC-EA7AA9B5D0F0}" type="parTrans" cxnId="{851B4273-540A-44B6-95AD-6CBE9BA66C70}">
      <dgm:prSet/>
      <dgm:spPr/>
    </dgm:pt>
    <dgm:pt modelId="{5B77B2D5-01CE-4AAD-A8EB-D3E26C7FC706}" type="sibTrans" cxnId="{851B4273-540A-44B6-95AD-6CBE9BA66C70}">
      <dgm:prSet/>
      <dgm:spPr/>
    </dgm:pt>
    <dgm:pt modelId="{13316FBC-97C1-4AA9-BD94-3C86CAEFD130}">
      <dgm:prSet phldrT="[Κείμενο]" custT="1"/>
      <dgm:spPr/>
      <dgm:t>
        <a:bodyPr/>
        <a:lstStyle/>
        <a:p>
          <a:endParaRPr lang="el-GR" sz="1400" b="1" dirty="0"/>
        </a:p>
      </dgm:t>
    </dgm:pt>
    <dgm:pt modelId="{2BEB4490-C77D-46E2-86FE-002BFE026C84}" type="parTrans" cxnId="{43AB7948-C1AE-4D38-9603-5FD3305FDFE2}">
      <dgm:prSet/>
      <dgm:spPr/>
    </dgm:pt>
    <dgm:pt modelId="{DFB2B1D8-8B0A-45B6-8FD2-56AB67EDF1BC}" type="sibTrans" cxnId="{43AB7948-C1AE-4D38-9603-5FD3305FDFE2}">
      <dgm:prSet/>
      <dgm:spPr/>
    </dgm:pt>
    <dgm:pt modelId="{0C7F1C6C-1B9F-4CE0-80BF-9B4A4737FA1A}">
      <dgm:prSet phldrT="[Κείμενο]" custT="1"/>
      <dgm:spPr/>
      <dgm:t>
        <a:bodyPr/>
        <a:lstStyle/>
        <a:p>
          <a:r>
            <a:rPr lang="el-GR" sz="1400" b="1" dirty="0" smtClean="0"/>
            <a:t>Ο ΕΦΕΠΑΕ δεν εισπράττει αμοιβή </a:t>
          </a:r>
          <a:endParaRPr lang="el-GR" sz="1400" b="1" dirty="0"/>
        </a:p>
      </dgm:t>
    </dgm:pt>
    <dgm:pt modelId="{7812CD98-0439-42B1-A4CD-D6C8FE94AC2D}" type="parTrans" cxnId="{A2846D31-6677-4F78-82F1-DA39306598C2}">
      <dgm:prSet/>
      <dgm:spPr/>
    </dgm:pt>
    <dgm:pt modelId="{9BC8D0A3-CE16-44BC-A86A-24C55CC74840}" type="sibTrans" cxnId="{A2846D31-6677-4F78-82F1-DA39306598C2}">
      <dgm:prSet/>
      <dgm:spPr/>
    </dgm:pt>
    <dgm:pt modelId="{1C142C35-0640-4EF4-AA7F-1AFE676F4264}">
      <dgm:prSet phldrT="[Κείμενο]" custT="1"/>
      <dgm:spPr/>
      <dgm:t>
        <a:bodyPr/>
        <a:lstStyle/>
        <a:p>
          <a:endParaRPr lang="el-GR" sz="2400" dirty="0"/>
        </a:p>
      </dgm:t>
    </dgm:pt>
    <dgm:pt modelId="{FB372966-7C95-471D-BF3E-4150D9B00A3A}" type="parTrans" cxnId="{BDF540AB-2F73-433F-BF3B-CEEFC9F60AF7}">
      <dgm:prSet/>
      <dgm:spPr/>
    </dgm:pt>
    <dgm:pt modelId="{D0A8EB39-3080-430B-94D2-8A39072C0A63}" type="sibTrans" cxnId="{BDF540AB-2F73-433F-BF3B-CEEFC9F60AF7}">
      <dgm:prSet/>
      <dgm:spPr/>
    </dgm:pt>
    <dgm:pt modelId="{6176B057-3964-4448-9DD8-17C002532203}" type="pres">
      <dgm:prSet presAssocID="{E011BCB2-38AB-4735-873D-6D8A896B36C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4F3CBAAE-4275-41A5-8ABA-6774B4BDEE75}" type="pres">
      <dgm:prSet presAssocID="{C7ABD4B4-9945-47F4-AD00-5C773386B848}" presName="linNode" presStyleCnt="0"/>
      <dgm:spPr/>
      <dgm:t>
        <a:bodyPr/>
        <a:lstStyle/>
        <a:p>
          <a:endParaRPr lang="el-GR"/>
        </a:p>
      </dgm:t>
    </dgm:pt>
    <dgm:pt modelId="{382A4C96-3E8F-4399-A060-2D452AB388F0}" type="pres">
      <dgm:prSet presAssocID="{C7ABD4B4-9945-47F4-AD00-5C773386B848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90524257-44B0-4D09-B48C-FBEB29F14D07}" type="pres">
      <dgm:prSet presAssocID="{C7ABD4B4-9945-47F4-AD00-5C773386B848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81CCF136-BF3C-4031-A6EF-8173CC3D4A5B}" type="presOf" srcId="{EDE3B1A3-D413-4A80-AA8A-3024EA5ACD8B}" destId="{90524257-44B0-4D09-B48C-FBEB29F14D07}" srcOrd="0" destOrd="6" presId="urn:microsoft.com/office/officeart/2005/8/layout/vList5"/>
    <dgm:cxn modelId="{19146A94-60E6-493C-9E47-C367C4C69B88}" type="presOf" srcId="{C7ABD4B4-9945-47F4-AD00-5C773386B848}" destId="{382A4C96-3E8F-4399-A060-2D452AB388F0}" srcOrd="0" destOrd="0" presId="urn:microsoft.com/office/officeart/2005/8/layout/vList5"/>
    <dgm:cxn modelId="{BEA7852E-0142-4C21-93D4-250E671BE3F9}" type="presOf" srcId="{E011BCB2-38AB-4735-873D-6D8A896B36CF}" destId="{6176B057-3964-4448-9DD8-17C002532203}" srcOrd="0" destOrd="0" presId="urn:microsoft.com/office/officeart/2005/8/layout/vList5"/>
    <dgm:cxn modelId="{BDF540AB-2F73-433F-BF3B-CEEFC9F60AF7}" srcId="{C7ABD4B4-9945-47F4-AD00-5C773386B848}" destId="{1C142C35-0640-4EF4-AA7F-1AFE676F4264}" srcOrd="0" destOrd="0" parTransId="{FB372966-7C95-471D-BF3E-4150D9B00A3A}" sibTransId="{D0A8EB39-3080-430B-94D2-8A39072C0A63}"/>
    <dgm:cxn modelId="{33B2E9AE-6D64-4D4A-9AB1-3DE57314BBBB}" srcId="{C7ABD4B4-9945-47F4-AD00-5C773386B848}" destId="{461E271B-4186-4893-A5FF-7937B35BAED8}" srcOrd="10" destOrd="0" parTransId="{963EF63E-4272-4CA1-8811-C9DF25903063}" sibTransId="{151DE077-6C3C-48A9-95F2-7440799C1E87}"/>
    <dgm:cxn modelId="{1FD08F22-80D3-4C77-9AFB-1B0CAB7C8BA5}" srcId="{C7ABD4B4-9945-47F4-AD00-5C773386B848}" destId="{10CEACA5-D24D-4058-A249-694296024303}" srcOrd="9" destOrd="0" parTransId="{6FF20651-2033-4943-A2A4-E5541F9DA26B}" sibTransId="{E415C831-CC01-48E6-B63E-F0351623F68F}"/>
    <dgm:cxn modelId="{7D5FAF7C-1773-43F8-9689-FD3962DE1B5A}" srcId="{C7ABD4B4-9945-47F4-AD00-5C773386B848}" destId="{07A8A079-A929-4EBF-A375-836B5B610E19}" srcOrd="7" destOrd="0" parTransId="{58E18F38-42C5-48E5-B9CB-34F00570C61D}" sibTransId="{C7C476A1-E70E-426F-BC1B-D3E0B26C1A54}"/>
    <dgm:cxn modelId="{E7D602C1-220E-4813-9318-4F5BEE716925}" type="presOf" srcId="{0C7F1C6C-1B9F-4CE0-80BF-9B4A4737FA1A}" destId="{90524257-44B0-4D09-B48C-FBEB29F14D07}" srcOrd="0" destOrd="1" presId="urn:microsoft.com/office/officeart/2005/8/layout/vList5"/>
    <dgm:cxn modelId="{8762AA82-893C-47EE-B801-7E4C27323A70}" type="presOf" srcId="{B3CBEE5F-741A-4BE1-8767-E43CA3B63075}" destId="{90524257-44B0-4D09-B48C-FBEB29F14D07}" srcOrd="0" destOrd="8" presId="urn:microsoft.com/office/officeart/2005/8/layout/vList5"/>
    <dgm:cxn modelId="{8987D04F-47C4-41FC-9080-9D867C1A7512}" type="presOf" srcId="{13316FBC-97C1-4AA9-BD94-3C86CAEFD130}" destId="{90524257-44B0-4D09-B48C-FBEB29F14D07}" srcOrd="0" destOrd="11" presId="urn:microsoft.com/office/officeart/2005/8/layout/vList5"/>
    <dgm:cxn modelId="{B9217E28-0027-4E37-A4D2-CB92FB3380CA}" srcId="{C7ABD4B4-9945-47F4-AD00-5C773386B848}" destId="{0E0E56CA-CA24-411F-B610-C2659276FB4F}" srcOrd="5" destOrd="0" parTransId="{9F1C4679-8166-4F33-AF83-273A21D6C13D}" sibTransId="{9BBCC6B2-275C-420C-B650-9C63FBB21774}"/>
    <dgm:cxn modelId="{4B8FF4C7-4D3B-4EAA-B581-B1B99548D7A3}" srcId="{C7ABD4B4-9945-47F4-AD00-5C773386B848}" destId="{EDE3B1A3-D413-4A80-AA8A-3024EA5ACD8B}" srcOrd="6" destOrd="0" parTransId="{29A88054-E299-40E3-9125-298B27A97243}" sibTransId="{0E6790A4-43C7-45BA-AD61-B55B87F19F15}"/>
    <dgm:cxn modelId="{0DDCC11D-559B-4F8F-B64F-50B05F0C399E}" srcId="{C7ABD4B4-9945-47F4-AD00-5C773386B848}" destId="{9B48EB39-46E8-4782-A9F1-B05317F07734}" srcOrd="2" destOrd="0" parTransId="{143DDFEE-FEBC-4316-9373-74708C638884}" sibTransId="{037B3E9A-03B3-4D22-B33C-80043B6F8B88}"/>
    <dgm:cxn modelId="{A36C7FB8-043F-49CB-9CCD-8F564CEAE9F6}" srcId="{C7ABD4B4-9945-47F4-AD00-5C773386B848}" destId="{B3CBEE5F-741A-4BE1-8767-E43CA3B63075}" srcOrd="8" destOrd="0" parTransId="{D758E1E0-2F2B-4AD3-A9E8-30D1CA1660AE}" sibTransId="{2A7A418D-993E-400E-B609-2416131F2E0E}"/>
    <dgm:cxn modelId="{43AB7948-C1AE-4D38-9603-5FD3305FDFE2}" srcId="{C7ABD4B4-9945-47F4-AD00-5C773386B848}" destId="{13316FBC-97C1-4AA9-BD94-3C86CAEFD130}" srcOrd="11" destOrd="0" parTransId="{2BEB4490-C77D-46E2-86FE-002BFE026C84}" sibTransId="{DFB2B1D8-8B0A-45B6-8FD2-56AB67EDF1BC}"/>
    <dgm:cxn modelId="{1BD603D8-DDF8-412E-B256-5DE4228853E0}" srcId="{C7ABD4B4-9945-47F4-AD00-5C773386B848}" destId="{F2AB3071-6D0C-48F5-B4D8-A72216DE5995}" srcOrd="3" destOrd="0" parTransId="{0D87D313-92B6-4214-8F5D-9314144358E7}" sibTransId="{8BFCD675-EBCE-48A1-A826-234E72F0A519}"/>
    <dgm:cxn modelId="{53B5D8A3-986F-4149-8C77-980BCC560073}" type="presOf" srcId="{8552E9B5-6A63-42CE-A6E1-DC98A1821C7D}" destId="{90524257-44B0-4D09-B48C-FBEB29F14D07}" srcOrd="0" destOrd="4" presId="urn:microsoft.com/office/officeart/2005/8/layout/vList5"/>
    <dgm:cxn modelId="{2875A7EF-1DA2-4533-AEB7-8FDED055A02A}" srcId="{C7ABD4B4-9945-47F4-AD00-5C773386B848}" destId="{C76CF5D2-C3B8-4862-B05E-4A22987B25E2}" srcOrd="13" destOrd="0" parTransId="{4DD32CBC-96A8-4EBE-B106-2F40AAC74914}" sibTransId="{A910AEA9-B206-4C2F-B322-F03F7D9B826D}"/>
    <dgm:cxn modelId="{3852998C-3774-4E65-A864-A6B7132D325D}" type="presOf" srcId="{10CEACA5-D24D-4058-A249-694296024303}" destId="{90524257-44B0-4D09-B48C-FBEB29F14D07}" srcOrd="0" destOrd="9" presId="urn:microsoft.com/office/officeart/2005/8/layout/vList5"/>
    <dgm:cxn modelId="{C2B8D746-8AD0-46E9-9191-ED4BA10C963F}" type="presOf" srcId="{C76CF5D2-C3B8-4862-B05E-4A22987B25E2}" destId="{90524257-44B0-4D09-B48C-FBEB29F14D07}" srcOrd="0" destOrd="13" presId="urn:microsoft.com/office/officeart/2005/8/layout/vList5"/>
    <dgm:cxn modelId="{52DF51CD-4396-4712-B085-699C2AA93959}" type="presOf" srcId="{461E271B-4186-4893-A5FF-7937B35BAED8}" destId="{90524257-44B0-4D09-B48C-FBEB29F14D07}" srcOrd="0" destOrd="10" presId="urn:microsoft.com/office/officeart/2005/8/layout/vList5"/>
    <dgm:cxn modelId="{851B4273-540A-44B6-95AD-6CBE9BA66C70}" srcId="{C7ABD4B4-9945-47F4-AD00-5C773386B848}" destId="{EE036756-CBE3-4FF9-AD8A-763EBF636FB1}" srcOrd="12" destOrd="0" parTransId="{5FF4C90B-E3A5-4CD7-97AC-EA7AA9B5D0F0}" sibTransId="{5B77B2D5-01CE-4AAD-A8EB-D3E26C7FC706}"/>
    <dgm:cxn modelId="{2449098B-EF3D-4E11-905E-FC07ACB4BADA}" type="presOf" srcId="{9B48EB39-46E8-4782-A9F1-B05317F07734}" destId="{90524257-44B0-4D09-B48C-FBEB29F14D07}" srcOrd="0" destOrd="2" presId="urn:microsoft.com/office/officeart/2005/8/layout/vList5"/>
    <dgm:cxn modelId="{A2996707-4094-4029-A8D4-77C809512511}" srcId="{C7ABD4B4-9945-47F4-AD00-5C773386B848}" destId="{8552E9B5-6A63-42CE-A6E1-DC98A1821C7D}" srcOrd="4" destOrd="0" parTransId="{BC14EFA5-C737-416E-A72A-2B1A11E1637B}" sibTransId="{43AF2250-DB1C-4C36-A4EB-C5CC5CF216B6}"/>
    <dgm:cxn modelId="{C148A354-43AD-4DDD-A201-E306DEAE43F5}" type="presOf" srcId="{0E0E56CA-CA24-411F-B610-C2659276FB4F}" destId="{90524257-44B0-4D09-B48C-FBEB29F14D07}" srcOrd="0" destOrd="5" presId="urn:microsoft.com/office/officeart/2005/8/layout/vList5"/>
    <dgm:cxn modelId="{EA243309-AA2C-4879-AA27-8342C9197AD2}" srcId="{E011BCB2-38AB-4735-873D-6D8A896B36CF}" destId="{C7ABD4B4-9945-47F4-AD00-5C773386B848}" srcOrd="0" destOrd="0" parTransId="{9FC5A2D5-4687-439C-89B9-ED13B5E56D2D}" sibTransId="{5A69CBBD-0F98-47FD-97FD-E83EB6C0B300}"/>
    <dgm:cxn modelId="{8BA66F1A-779A-45C5-A193-BFB4952923C4}" type="presOf" srcId="{07A8A079-A929-4EBF-A375-836B5B610E19}" destId="{90524257-44B0-4D09-B48C-FBEB29F14D07}" srcOrd="0" destOrd="7" presId="urn:microsoft.com/office/officeart/2005/8/layout/vList5"/>
    <dgm:cxn modelId="{44A6BDDA-9F01-45CC-80B4-F13A667B627D}" type="presOf" srcId="{EE036756-CBE3-4FF9-AD8A-763EBF636FB1}" destId="{90524257-44B0-4D09-B48C-FBEB29F14D07}" srcOrd="0" destOrd="12" presId="urn:microsoft.com/office/officeart/2005/8/layout/vList5"/>
    <dgm:cxn modelId="{E56F38D1-5CC1-4B94-B43E-02E9AF367A48}" type="presOf" srcId="{F2AB3071-6D0C-48F5-B4D8-A72216DE5995}" destId="{90524257-44B0-4D09-B48C-FBEB29F14D07}" srcOrd="0" destOrd="3" presId="urn:microsoft.com/office/officeart/2005/8/layout/vList5"/>
    <dgm:cxn modelId="{0010A023-4DD5-43C7-8FCF-3676E8E90B20}" type="presOf" srcId="{1C142C35-0640-4EF4-AA7F-1AFE676F4264}" destId="{90524257-44B0-4D09-B48C-FBEB29F14D07}" srcOrd="0" destOrd="0" presId="urn:microsoft.com/office/officeart/2005/8/layout/vList5"/>
    <dgm:cxn modelId="{A2846D31-6677-4F78-82F1-DA39306598C2}" srcId="{C7ABD4B4-9945-47F4-AD00-5C773386B848}" destId="{0C7F1C6C-1B9F-4CE0-80BF-9B4A4737FA1A}" srcOrd="1" destOrd="0" parTransId="{7812CD98-0439-42B1-A4CD-D6C8FE94AC2D}" sibTransId="{9BC8D0A3-CE16-44BC-A86A-24C55CC74840}"/>
    <dgm:cxn modelId="{61EA726E-6916-49DB-9C35-0CD889D70DA1}" type="presParOf" srcId="{6176B057-3964-4448-9DD8-17C002532203}" destId="{4F3CBAAE-4275-41A5-8ABA-6774B4BDEE75}" srcOrd="0" destOrd="0" presId="urn:microsoft.com/office/officeart/2005/8/layout/vList5"/>
    <dgm:cxn modelId="{3AB363C0-E319-4549-B7E5-85A4FADBCAE1}" type="presParOf" srcId="{4F3CBAAE-4275-41A5-8ABA-6774B4BDEE75}" destId="{382A4C96-3E8F-4399-A060-2D452AB388F0}" srcOrd="0" destOrd="0" presId="urn:microsoft.com/office/officeart/2005/8/layout/vList5"/>
    <dgm:cxn modelId="{3771CF53-CD85-457B-839C-81E692DA66A3}" type="presParOf" srcId="{4F3CBAAE-4275-41A5-8ABA-6774B4BDEE75}" destId="{90524257-44B0-4D09-B48C-FBEB29F14D07}" srcOrd="1" destOrd="0" presId="urn:microsoft.com/office/officeart/2005/8/layout/vList5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F9474FB-28F8-4ED4-B57B-24A78762CA46}" type="doc">
      <dgm:prSet loTypeId="urn:microsoft.com/office/officeart/2005/8/layout/radial1" loCatId="cycle" qsTypeId="urn:microsoft.com/office/officeart/2005/8/quickstyle/3d5" qsCatId="3D" csTypeId="urn:microsoft.com/office/officeart/2005/8/colors/accent6_5" csCatId="accent6" phldr="1"/>
      <dgm:spPr/>
      <dgm:t>
        <a:bodyPr/>
        <a:lstStyle/>
        <a:p>
          <a:endParaRPr lang="el-GR"/>
        </a:p>
      </dgm:t>
    </dgm:pt>
    <dgm:pt modelId="{E7DFE1DA-1280-452A-B9EF-BD7DA743839B}">
      <dgm:prSet phldrT="[Κείμενο]"/>
      <dgm:spPr/>
      <dgm:t>
        <a:bodyPr/>
        <a:lstStyle/>
        <a:p>
          <a:r>
            <a:rPr lang="el-GR" b="1" dirty="0" smtClean="0"/>
            <a:t>ΕΦΕΠΑΕ</a:t>
          </a:r>
          <a:endParaRPr lang="el-GR" b="1" dirty="0"/>
        </a:p>
      </dgm:t>
    </dgm:pt>
    <dgm:pt modelId="{E205308A-FADE-4F06-92CD-FDCE1A5CBE6D}" type="parTrans" cxnId="{F330B2D6-C2A7-4B4D-B4E0-C838EF847589}">
      <dgm:prSet/>
      <dgm:spPr/>
      <dgm:t>
        <a:bodyPr/>
        <a:lstStyle/>
        <a:p>
          <a:endParaRPr lang="el-GR"/>
        </a:p>
      </dgm:t>
    </dgm:pt>
    <dgm:pt modelId="{06EAFAD7-D58B-4A1C-9317-983B6BC00EBE}" type="sibTrans" cxnId="{F330B2D6-C2A7-4B4D-B4E0-C838EF847589}">
      <dgm:prSet/>
      <dgm:spPr/>
      <dgm:t>
        <a:bodyPr/>
        <a:lstStyle/>
        <a:p>
          <a:endParaRPr lang="el-GR"/>
        </a:p>
      </dgm:t>
    </dgm:pt>
    <dgm:pt modelId="{46E40809-0FB2-42DF-8A42-DE52DF9D421A}">
      <dgm:prSet phldrT="[Κείμενο]" custT="1"/>
      <dgm:spPr/>
      <dgm:t>
        <a:bodyPr/>
        <a:lstStyle/>
        <a:p>
          <a:r>
            <a:rPr lang="el-GR" sz="1200" b="1" dirty="0" smtClean="0"/>
            <a:t>ΕΛΑΝΕΤ</a:t>
          </a:r>
          <a:endParaRPr lang="el-GR" sz="1200" b="1" dirty="0"/>
        </a:p>
      </dgm:t>
    </dgm:pt>
    <dgm:pt modelId="{B08FFC9C-A030-42A0-82E4-B34EB93104D5}" type="parTrans" cxnId="{DCB3DC25-B1DD-4882-8F63-330ECE67A8DB}">
      <dgm:prSet/>
      <dgm:spPr/>
      <dgm:t>
        <a:bodyPr/>
        <a:lstStyle/>
        <a:p>
          <a:endParaRPr lang="el-GR"/>
        </a:p>
      </dgm:t>
    </dgm:pt>
    <dgm:pt modelId="{E00BA255-4C7E-4629-BEFE-B2A02164D324}" type="sibTrans" cxnId="{DCB3DC25-B1DD-4882-8F63-330ECE67A8DB}">
      <dgm:prSet/>
      <dgm:spPr/>
      <dgm:t>
        <a:bodyPr/>
        <a:lstStyle/>
        <a:p>
          <a:endParaRPr lang="el-GR"/>
        </a:p>
      </dgm:t>
    </dgm:pt>
    <dgm:pt modelId="{A861625B-8057-44CF-A841-ACCA1C73F1AE}">
      <dgm:prSet phldrT="[Κείμενο]" custT="1"/>
      <dgm:spPr/>
      <dgm:t>
        <a:bodyPr/>
        <a:lstStyle/>
        <a:p>
          <a:r>
            <a:rPr lang="el-GR" sz="1200" b="1" dirty="0" smtClean="0"/>
            <a:t>ΔΕΣΜΟΣ</a:t>
          </a:r>
          <a:endParaRPr lang="el-GR" sz="1200" b="1" dirty="0"/>
        </a:p>
      </dgm:t>
    </dgm:pt>
    <dgm:pt modelId="{B176BF93-A14C-46DE-8F7A-AA6E19D3163C}" type="parTrans" cxnId="{0A926383-EA3D-41F2-841D-F67636984BD5}">
      <dgm:prSet/>
      <dgm:spPr/>
      <dgm:t>
        <a:bodyPr/>
        <a:lstStyle/>
        <a:p>
          <a:endParaRPr lang="el-GR"/>
        </a:p>
      </dgm:t>
    </dgm:pt>
    <dgm:pt modelId="{990110CD-4E48-43C4-9BD2-54707581702D}" type="sibTrans" cxnId="{0A926383-EA3D-41F2-841D-F67636984BD5}">
      <dgm:prSet/>
      <dgm:spPr/>
      <dgm:t>
        <a:bodyPr/>
        <a:lstStyle/>
        <a:p>
          <a:endParaRPr lang="el-GR"/>
        </a:p>
      </dgm:t>
    </dgm:pt>
    <dgm:pt modelId="{57927B8B-2BCE-45D6-8C62-96EEE0CF7634}">
      <dgm:prSet phldrT="[Κείμενο]" custT="1"/>
      <dgm:spPr/>
      <dgm:t>
        <a:bodyPr/>
        <a:lstStyle/>
        <a:p>
          <a:r>
            <a:rPr lang="el-GR" sz="1200" b="1" dirty="0" smtClean="0"/>
            <a:t>ΑΝΑΠΤΥΞΙΑΚΗ ΚΡΗΤΗΣ</a:t>
          </a:r>
          <a:endParaRPr lang="el-GR" sz="1200" b="1" dirty="0"/>
        </a:p>
      </dgm:t>
    </dgm:pt>
    <dgm:pt modelId="{F95AFA4F-DBF9-4D68-BB0B-B22157AD2183}" type="parTrans" cxnId="{65856C8D-B56D-4F71-BF2E-F13F8F31F2E3}">
      <dgm:prSet/>
      <dgm:spPr/>
      <dgm:t>
        <a:bodyPr/>
        <a:lstStyle/>
        <a:p>
          <a:endParaRPr lang="el-GR"/>
        </a:p>
      </dgm:t>
    </dgm:pt>
    <dgm:pt modelId="{51F9283A-7D3A-4D78-AC6F-E6BA977ED855}" type="sibTrans" cxnId="{65856C8D-B56D-4F71-BF2E-F13F8F31F2E3}">
      <dgm:prSet/>
      <dgm:spPr/>
      <dgm:t>
        <a:bodyPr/>
        <a:lstStyle/>
        <a:p>
          <a:endParaRPr lang="el-GR"/>
        </a:p>
      </dgm:t>
    </dgm:pt>
    <dgm:pt modelId="{0640AB72-3534-4F1F-BECF-07C87EDD75C8}">
      <dgm:prSet phldrT="[Κείμενο]" custT="1"/>
      <dgm:spPr/>
      <dgm:t>
        <a:bodyPr/>
        <a:lstStyle/>
        <a:p>
          <a:r>
            <a:rPr lang="el-GR" sz="1200" b="1" dirty="0" smtClean="0"/>
            <a:t>ΑΕΔΕΠ</a:t>
          </a:r>
          <a:endParaRPr lang="el-GR" sz="1200" b="1" dirty="0"/>
        </a:p>
      </dgm:t>
    </dgm:pt>
    <dgm:pt modelId="{7E261D56-C49A-4725-91ED-B3CEA2842FC4}" type="parTrans" cxnId="{7072A460-18BF-46E4-9661-7D088444818A}">
      <dgm:prSet/>
      <dgm:spPr/>
      <dgm:t>
        <a:bodyPr/>
        <a:lstStyle/>
        <a:p>
          <a:endParaRPr lang="el-GR"/>
        </a:p>
      </dgm:t>
    </dgm:pt>
    <dgm:pt modelId="{B481487F-B892-4B45-81FD-B50B44330F92}" type="sibTrans" cxnId="{7072A460-18BF-46E4-9661-7D088444818A}">
      <dgm:prSet/>
      <dgm:spPr/>
      <dgm:t>
        <a:bodyPr/>
        <a:lstStyle/>
        <a:p>
          <a:endParaRPr lang="el-GR"/>
        </a:p>
      </dgm:t>
    </dgm:pt>
    <dgm:pt modelId="{39706F96-8BA3-4143-9051-8613A98FE142}">
      <dgm:prSet phldrT="[Κείμενο]" custT="1"/>
      <dgm:spPr/>
      <dgm:t>
        <a:bodyPr/>
        <a:lstStyle/>
        <a:p>
          <a:r>
            <a:rPr lang="el-GR" sz="1200" b="1" dirty="0" smtClean="0"/>
            <a:t>ΚΕΠΑ-ΑΝΕΜ</a:t>
          </a:r>
          <a:endParaRPr lang="el-GR" sz="1200" b="1" dirty="0"/>
        </a:p>
      </dgm:t>
    </dgm:pt>
    <dgm:pt modelId="{6F90ECAE-E831-4E18-B904-7FF273CADC39}" type="parTrans" cxnId="{EDBFCEE1-E800-439A-B12E-2A2ADD0A4C16}">
      <dgm:prSet/>
      <dgm:spPr/>
      <dgm:t>
        <a:bodyPr/>
        <a:lstStyle/>
        <a:p>
          <a:endParaRPr lang="el-GR"/>
        </a:p>
      </dgm:t>
    </dgm:pt>
    <dgm:pt modelId="{60CC96FC-69D2-4303-8F1D-A4F6BD541D16}" type="sibTrans" cxnId="{EDBFCEE1-E800-439A-B12E-2A2ADD0A4C16}">
      <dgm:prSet/>
      <dgm:spPr/>
      <dgm:t>
        <a:bodyPr/>
        <a:lstStyle/>
        <a:p>
          <a:endParaRPr lang="el-GR"/>
        </a:p>
      </dgm:t>
    </dgm:pt>
    <dgm:pt modelId="{88980E4A-82FE-41EA-8DB3-E68D51724F56}">
      <dgm:prSet phldrT="[Κείμενο]" custT="1"/>
      <dgm:spPr/>
      <dgm:t>
        <a:bodyPr/>
        <a:lstStyle/>
        <a:p>
          <a:r>
            <a:rPr lang="el-GR" sz="1200" b="1" dirty="0" smtClean="0"/>
            <a:t>ΑΝ.ΔΙΑ</a:t>
          </a:r>
          <a:endParaRPr lang="el-GR" sz="1200" b="1" dirty="0"/>
        </a:p>
      </dgm:t>
    </dgm:pt>
    <dgm:pt modelId="{75BA0A4E-A4EA-4AA9-995C-BBDCE7E0E34E}" type="parTrans" cxnId="{56B8C1D3-252E-478E-A23D-9EEBB81B0403}">
      <dgm:prSet/>
      <dgm:spPr/>
      <dgm:t>
        <a:bodyPr/>
        <a:lstStyle/>
        <a:p>
          <a:endParaRPr lang="el-GR"/>
        </a:p>
      </dgm:t>
    </dgm:pt>
    <dgm:pt modelId="{FF413B46-6ACE-49C1-B529-EBA61D87E798}" type="sibTrans" cxnId="{56B8C1D3-252E-478E-A23D-9EEBB81B0403}">
      <dgm:prSet/>
      <dgm:spPr/>
      <dgm:t>
        <a:bodyPr/>
        <a:lstStyle/>
        <a:p>
          <a:endParaRPr lang="el-GR"/>
        </a:p>
      </dgm:t>
    </dgm:pt>
    <dgm:pt modelId="{C69B8958-87F3-4AC8-BBB3-FCCB9C131C1B}">
      <dgm:prSet phldrT="[Κείμενο]" custT="1"/>
      <dgm:spPr/>
      <dgm:t>
        <a:bodyPr/>
        <a:lstStyle/>
        <a:p>
          <a:r>
            <a:rPr lang="el-GR" sz="1200" b="1" dirty="0" smtClean="0"/>
            <a:t>ΔΙΑΧΕΙΡΙΣΤΙΚΗ </a:t>
          </a:r>
          <a:endParaRPr lang="el-GR" sz="1200" b="1" dirty="0"/>
        </a:p>
      </dgm:t>
    </dgm:pt>
    <dgm:pt modelId="{FB300C0E-9EB0-4DFE-B99A-724CF1CF6D4A}" type="parTrans" cxnId="{BB279D3B-3831-4A86-9068-422EA9D526FD}">
      <dgm:prSet/>
      <dgm:spPr/>
      <dgm:t>
        <a:bodyPr/>
        <a:lstStyle/>
        <a:p>
          <a:endParaRPr lang="el-GR"/>
        </a:p>
      </dgm:t>
    </dgm:pt>
    <dgm:pt modelId="{5E30E022-E1E8-4C66-A759-B2673B9FD26F}" type="sibTrans" cxnId="{BB279D3B-3831-4A86-9068-422EA9D526FD}">
      <dgm:prSet/>
      <dgm:spPr/>
      <dgm:t>
        <a:bodyPr/>
        <a:lstStyle/>
        <a:p>
          <a:endParaRPr lang="el-GR"/>
        </a:p>
      </dgm:t>
    </dgm:pt>
    <dgm:pt modelId="{41E51364-4313-4F53-9B94-2FA12A6175C5}" type="pres">
      <dgm:prSet presAssocID="{FF9474FB-28F8-4ED4-B57B-24A78762CA4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21638ADA-0891-4B27-BBF9-C4DB2DACC6CC}" type="pres">
      <dgm:prSet presAssocID="{E7DFE1DA-1280-452A-B9EF-BD7DA743839B}" presName="centerShape" presStyleLbl="node0" presStyleIdx="0" presStyleCnt="1"/>
      <dgm:spPr/>
      <dgm:t>
        <a:bodyPr/>
        <a:lstStyle/>
        <a:p>
          <a:endParaRPr lang="el-GR"/>
        </a:p>
      </dgm:t>
    </dgm:pt>
    <dgm:pt modelId="{81ED5602-8B44-4AF1-BCB6-264D6AC26B5F}" type="pres">
      <dgm:prSet presAssocID="{B08FFC9C-A030-42A0-82E4-B34EB93104D5}" presName="Name9" presStyleLbl="parChTrans1D2" presStyleIdx="0" presStyleCnt="7"/>
      <dgm:spPr/>
      <dgm:t>
        <a:bodyPr/>
        <a:lstStyle/>
        <a:p>
          <a:endParaRPr lang="el-GR"/>
        </a:p>
      </dgm:t>
    </dgm:pt>
    <dgm:pt modelId="{54FA9D75-F519-46C7-A6CE-D63856E57105}" type="pres">
      <dgm:prSet presAssocID="{B08FFC9C-A030-42A0-82E4-B34EB93104D5}" presName="connTx" presStyleLbl="parChTrans1D2" presStyleIdx="0" presStyleCnt="7"/>
      <dgm:spPr/>
      <dgm:t>
        <a:bodyPr/>
        <a:lstStyle/>
        <a:p>
          <a:endParaRPr lang="el-GR"/>
        </a:p>
      </dgm:t>
    </dgm:pt>
    <dgm:pt modelId="{CEF6836F-CBEB-4C05-9E46-0DC5E9EC5BE0}" type="pres">
      <dgm:prSet presAssocID="{46E40809-0FB2-42DF-8A42-DE52DF9D421A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3B89F705-7541-4E13-813F-28A4996B63C6}" type="pres">
      <dgm:prSet presAssocID="{6F90ECAE-E831-4E18-B904-7FF273CADC39}" presName="Name9" presStyleLbl="parChTrans1D2" presStyleIdx="1" presStyleCnt="7"/>
      <dgm:spPr/>
      <dgm:t>
        <a:bodyPr/>
        <a:lstStyle/>
        <a:p>
          <a:endParaRPr lang="el-GR"/>
        </a:p>
      </dgm:t>
    </dgm:pt>
    <dgm:pt modelId="{B03613E1-94BA-4C65-A2E2-62F62E0C6751}" type="pres">
      <dgm:prSet presAssocID="{6F90ECAE-E831-4E18-B904-7FF273CADC39}" presName="connTx" presStyleLbl="parChTrans1D2" presStyleIdx="1" presStyleCnt="7"/>
      <dgm:spPr/>
      <dgm:t>
        <a:bodyPr/>
        <a:lstStyle/>
        <a:p>
          <a:endParaRPr lang="el-GR"/>
        </a:p>
      </dgm:t>
    </dgm:pt>
    <dgm:pt modelId="{CB5A46E5-C57E-4192-BF8B-691C0190009B}" type="pres">
      <dgm:prSet presAssocID="{39706F96-8BA3-4143-9051-8613A98FE142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B027CB8-9D4D-444B-ABEB-5C5AE53883B1}" type="pres">
      <dgm:prSet presAssocID="{B176BF93-A14C-46DE-8F7A-AA6E19D3163C}" presName="Name9" presStyleLbl="parChTrans1D2" presStyleIdx="2" presStyleCnt="7"/>
      <dgm:spPr/>
      <dgm:t>
        <a:bodyPr/>
        <a:lstStyle/>
        <a:p>
          <a:endParaRPr lang="el-GR"/>
        </a:p>
      </dgm:t>
    </dgm:pt>
    <dgm:pt modelId="{0BE45C2B-1120-450C-80D4-9E4B813D99B9}" type="pres">
      <dgm:prSet presAssocID="{B176BF93-A14C-46DE-8F7A-AA6E19D3163C}" presName="connTx" presStyleLbl="parChTrans1D2" presStyleIdx="2" presStyleCnt="7"/>
      <dgm:spPr/>
      <dgm:t>
        <a:bodyPr/>
        <a:lstStyle/>
        <a:p>
          <a:endParaRPr lang="el-GR"/>
        </a:p>
      </dgm:t>
    </dgm:pt>
    <dgm:pt modelId="{B7AEA804-8E1F-4B09-8754-54BACF7BA854}" type="pres">
      <dgm:prSet presAssocID="{A861625B-8057-44CF-A841-ACCA1C73F1AE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34803628-F770-4508-BA81-89AA8E53F6E5}" type="pres">
      <dgm:prSet presAssocID="{F95AFA4F-DBF9-4D68-BB0B-B22157AD2183}" presName="Name9" presStyleLbl="parChTrans1D2" presStyleIdx="3" presStyleCnt="7"/>
      <dgm:spPr/>
      <dgm:t>
        <a:bodyPr/>
        <a:lstStyle/>
        <a:p>
          <a:endParaRPr lang="el-GR"/>
        </a:p>
      </dgm:t>
    </dgm:pt>
    <dgm:pt modelId="{EF698288-7222-4D13-B27B-13043EC139E9}" type="pres">
      <dgm:prSet presAssocID="{F95AFA4F-DBF9-4D68-BB0B-B22157AD2183}" presName="connTx" presStyleLbl="parChTrans1D2" presStyleIdx="3" presStyleCnt="7"/>
      <dgm:spPr/>
      <dgm:t>
        <a:bodyPr/>
        <a:lstStyle/>
        <a:p>
          <a:endParaRPr lang="el-GR"/>
        </a:p>
      </dgm:t>
    </dgm:pt>
    <dgm:pt modelId="{14C10DDC-E341-4BC6-95D1-2A1CD6D6AF84}" type="pres">
      <dgm:prSet presAssocID="{57927B8B-2BCE-45D6-8C62-96EEE0CF7634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657DDB3-4A73-4C43-9C02-4F98153F8792}" type="pres">
      <dgm:prSet presAssocID="{75BA0A4E-A4EA-4AA9-995C-BBDCE7E0E34E}" presName="Name9" presStyleLbl="parChTrans1D2" presStyleIdx="4" presStyleCnt="7"/>
      <dgm:spPr/>
      <dgm:t>
        <a:bodyPr/>
        <a:lstStyle/>
        <a:p>
          <a:endParaRPr lang="el-GR"/>
        </a:p>
      </dgm:t>
    </dgm:pt>
    <dgm:pt modelId="{CE6CE737-A59B-4FF8-81A9-1E5B3352108D}" type="pres">
      <dgm:prSet presAssocID="{75BA0A4E-A4EA-4AA9-995C-BBDCE7E0E34E}" presName="connTx" presStyleLbl="parChTrans1D2" presStyleIdx="4" presStyleCnt="7"/>
      <dgm:spPr/>
      <dgm:t>
        <a:bodyPr/>
        <a:lstStyle/>
        <a:p>
          <a:endParaRPr lang="el-GR"/>
        </a:p>
      </dgm:t>
    </dgm:pt>
    <dgm:pt modelId="{91DC5F13-B2B7-4D02-8749-533AEC1F5E98}" type="pres">
      <dgm:prSet presAssocID="{88980E4A-82FE-41EA-8DB3-E68D51724F56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9F65A72D-485A-4E7B-ADF9-4083873F123A}" type="pres">
      <dgm:prSet presAssocID="{7E261D56-C49A-4725-91ED-B3CEA2842FC4}" presName="Name9" presStyleLbl="parChTrans1D2" presStyleIdx="5" presStyleCnt="7"/>
      <dgm:spPr/>
      <dgm:t>
        <a:bodyPr/>
        <a:lstStyle/>
        <a:p>
          <a:endParaRPr lang="el-GR"/>
        </a:p>
      </dgm:t>
    </dgm:pt>
    <dgm:pt modelId="{0C1A9D14-CACF-4FCB-9D07-F33BBBC2BAC6}" type="pres">
      <dgm:prSet presAssocID="{7E261D56-C49A-4725-91ED-B3CEA2842FC4}" presName="connTx" presStyleLbl="parChTrans1D2" presStyleIdx="5" presStyleCnt="7"/>
      <dgm:spPr/>
      <dgm:t>
        <a:bodyPr/>
        <a:lstStyle/>
        <a:p>
          <a:endParaRPr lang="el-GR"/>
        </a:p>
      </dgm:t>
    </dgm:pt>
    <dgm:pt modelId="{76891470-E5EB-4491-AD37-6282BC7AA021}" type="pres">
      <dgm:prSet presAssocID="{0640AB72-3534-4F1F-BECF-07C87EDD75C8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E5CB423F-626F-4FA2-9AAB-8E2B3D8103FE}" type="pres">
      <dgm:prSet presAssocID="{FB300C0E-9EB0-4DFE-B99A-724CF1CF6D4A}" presName="Name9" presStyleLbl="parChTrans1D2" presStyleIdx="6" presStyleCnt="7"/>
      <dgm:spPr/>
      <dgm:t>
        <a:bodyPr/>
        <a:lstStyle/>
        <a:p>
          <a:endParaRPr lang="el-GR"/>
        </a:p>
      </dgm:t>
    </dgm:pt>
    <dgm:pt modelId="{5EB349AE-396C-498F-AF40-8544788D0198}" type="pres">
      <dgm:prSet presAssocID="{FB300C0E-9EB0-4DFE-B99A-724CF1CF6D4A}" presName="connTx" presStyleLbl="parChTrans1D2" presStyleIdx="6" presStyleCnt="7"/>
      <dgm:spPr/>
      <dgm:t>
        <a:bodyPr/>
        <a:lstStyle/>
        <a:p>
          <a:endParaRPr lang="el-GR"/>
        </a:p>
      </dgm:t>
    </dgm:pt>
    <dgm:pt modelId="{86BB4CC7-1062-4AB3-9060-CABF8592A35A}" type="pres">
      <dgm:prSet presAssocID="{C69B8958-87F3-4AC8-BBB3-FCCB9C131C1B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D9E32DB3-395F-45F6-9C4C-82133454A0C7}" type="presOf" srcId="{FB300C0E-9EB0-4DFE-B99A-724CF1CF6D4A}" destId="{E5CB423F-626F-4FA2-9AAB-8E2B3D8103FE}" srcOrd="0" destOrd="0" presId="urn:microsoft.com/office/officeart/2005/8/layout/radial1"/>
    <dgm:cxn modelId="{747A9A75-ED33-41A9-B6FC-DC3E4101401F}" type="presOf" srcId="{57927B8B-2BCE-45D6-8C62-96EEE0CF7634}" destId="{14C10DDC-E341-4BC6-95D1-2A1CD6D6AF84}" srcOrd="0" destOrd="0" presId="urn:microsoft.com/office/officeart/2005/8/layout/radial1"/>
    <dgm:cxn modelId="{EDCF4090-5574-4D9E-B288-7591FF7884A5}" type="presOf" srcId="{B176BF93-A14C-46DE-8F7A-AA6E19D3163C}" destId="{5B027CB8-9D4D-444B-ABEB-5C5AE53883B1}" srcOrd="0" destOrd="0" presId="urn:microsoft.com/office/officeart/2005/8/layout/radial1"/>
    <dgm:cxn modelId="{ADF4F80B-323F-4557-8624-5CAA4D5BCD0F}" type="presOf" srcId="{6F90ECAE-E831-4E18-B904-7FF273CADC39}" destId="{3B89F705-7541-4E13-813F-28A4996B63C6}" srcOrd="0" destOrd="0" presId="urn:microsoft.com/office/officeart/2005/8/layout/radial1"/>
    <dgm:cxn modelId="{C2A48C66-7EA1-4056-9E7B-93F5CDC10B0A}" type="presOf" srcId="{B176BF93-A14C-46DE-8F7A-AA6E19D3163C}" destId="{0BE45C2B-1120-450C-80D4-9E4B813D99B9}" srcOrd="1" destOrd="0" presId="urn:microsoft.com/office/officeart/2005/8/layout/radial1"/>
    <dgm:cxn modelId="{EDBFCEE1-E800-439A-B12E-2A2ADD0A4C16}" srcId="{E7DFE1DA-1280-452A-B9EF-BD7DA743839B}" destId="{39706F96-8BA3-4143-9051-8613A98FE142}" srcOrd="1" destOrd="0" parTransId="{6F90ECAE-E831-4E18-B904-7FF273CADC39}" sibTransId="{60CC96FC-69D2-4303-8F1D-A4F6BD541D16}"/>
    <dgm:cxn modelId="{949A8EBB-4AE3-4226-83C9-14FEFA7478BE}" type="presOf" srcId="{FF9474FB-28F8-4ED4-B57B-24A78762CA46}" destId="{41E51364-4313-4F53-9B94-2FA12A6175C5}" srcOrd="0" destOrd="0" presId="urn:microsoft.com/office/officeart/2005/8/layout/radial1"/>
    <dgm:cxn modelId="{8E860058-0CB4-4F43-9B8B-C7984435E93A}" type="presOf" srcId="{75BA0A4E-A4EA-4AA9-995C-BBDCE7E0E34E}" destId="{7657DDB3-4A73-4C43-9C02-4F98153F8792}" srcOrd="0" destOrd="0" presId="urn:microsoft.com/office/officeart/2005/8/layout/radial1"/>
    <dgm:cxn modelId="{7911AD5B-BA4E-4B33-A21C-2DCB63E4323B}" type="presOf" srcId="{F95AFA4F-DBF9-4D68-BB0B-B22157AD2183}" destId="{EF698288-7222-4D13-B27B-13043EC139E9}" srcOrd="1" destOrd="0" presId="urn:microsoft.com/office/officeart/2005/8/layout/radial1"/>
    <dgm:cxn modelId="{CE27FAAA-A8C9-4553-A5FE-37930E407508}" type="presOf" srcId="{39706F96-8BA3-4143-9051-8613A98FE142}" destId="{CB5A46E5-C57E-4192-BF8B-691C0190009B}" srcOrd="0" destOrd="0" presId="urn:microsoft.com/office/officeart/2005/8/layout/radial1"/>
    <dgm:cxn modelId="{82EFFE29-964F-4D0F-B278-94345004AB8F}" type="presOf" srcId="{75BA0A4E-A4EA-4AA9-995C-BBDCE7E0E34E}" destId="{CE6CE737-A59B-4FF8-81A9-1E5B3352108D}" srcOrd="1" destOrd="0" presId="urn:microsoft.com/office/officeart/2005/8/layout/radial1"/>
    <dgm:cxn modelId="{DCB3DC25-B1DD-4882-8F63-330ECE67A8DB}" srcId="{E7DFE1DA-1280-452A-B9EF-BD7DA743839B}" destId="{46E40809-0FB2-42DF-8A42-DE52DF9D421A}" srcOrd="0" destOrd="0" parTransId="{B08FFC9C-A030-42A0-82E4-B34EB93104D5}" sibTransId="{E00BA255-4C7E-4629-BEFE-B2A02164D324}"/>
    <dgm:cxn modelId="{2C5DE02C-47B6-4BEC-9CF2-EBDF2548C4C7}" type="presOf" srcId="{FB300C0E-9EB0-4DFE-B99A-724CF1CF6D4A}" destId="{5EB349AE-396C-498F-AF40-8544788D0198}" srcOrd="1" destOrd="0" presId="urn:microsoft.com/office/officeart/2005/8/layout/radial1"/>
    <dgm:cxn modelId="{28DF1736-03A4-4A6C-BB4F-7B84A75667C9}" type="presOf" srcId="{E7DFE1DA-1280-452A-B9EF-BD7DA743839B}" destId="{21638ADA-0891-4B27-BBF9-C4DB2DACC6CC}" srcOrd="0" destOrd="0" presId="urn:microsoft.com/office/officeart/2005/8/layout/radial1"/>
    <dgm:cxn modelId="{251F0649-3756-4692-83C9-E745E0CB8C72}" type="presOf" srcId="{88980E4A-82FE-41EA-8DB3-E68D51724F56}" destId="{91DC5F13-B2B7-4D02-8749-533AEC1F5E98}" srcOrd="0" destOrd="0" presId="urn:microsoft.com/office/officeart/2005/8/layout/radial1"/>
    <dgm:cxn modelId="{56B8C1D3-252E-478E-A23D-9EEBB81B0403}" srcId="{E7DFE1DA-1280-452A-B9EF-BD7DA743839B}" destId="{88980E4A-82FE-41EA-8DB3-E68D51724F56}" srcOrd="4" destOrd="0" parTransId="{75BA0A4E-A4EA-4AA9-995C-BBDCE7E0E34E}" sibTransId="{FF413B46-6ACE-49C1-B529-EBA61D87E798}"/>
    <dgm:cxn modelId="{4D3C5F6E-0545-426C-ACAC-541D4B1A25AE}" type="presOf" srcId="{7E261D56-C49A-4725-91ED-B3CEA2842FC4}" destId="{0C1A9D14-CACF-4FCB-9D07-F33BBBC2BAC6}" srcOrd="1" destOrd="0" presId="urn:microsoft.com/office/officeart/2005/8/layout/radial1"/>
    <dgm:cxn modelId="{7072A460-18BF-46E4-9661-7D088444818A}" srcId="{E7DFE1DA-1280-452A-B9EF-BD7DA743839B}" destId="{0640AB72-3534-4F1F-BECF-07C87EDD75C8}" srcOrd="5" destOrd="0" parTransId="{7E261D56-C49A-4725-91ED-B3CEA2842FC4}" sibTransId="{B481487F-B892-4B45-81FD-B50B44330F92}"/>
    <dgm:cxn modelId="{F330B2D6-C2A7-4B4D-B4E0-C838EF847589}" srcId="{FF9474FB-28F8-4ED4-B57B-24A78762CA46}" destId="{E7DFE1DA-1280-452A-B9EF-BD7DA743839B}" srcOrd="0" destOrd="0" parTransId="{E205308A-FADE-4F06-92CD-FDCE1A5CBE6D}" sibTransId="{06EAFAD7-D58B-4A1C-9317-983B6BC00EBE}"/>
    <dgm:cxn modelId="{0A926383-EA3D-41F2-841D-F67636984BD5}" srcId="{E7DFE1DA-1280-452A-B9EF-BD7DA743839B}" destId="{A861625B-8057-44CF-A841-ACCA1C73F1AE}" srcOrd="2" destOrd="0" parTransId="{B176BF93-A14C-46DE-8F7A-AA6E19D3163C}" sibTransId="{990110CD-4E48-43C4-9BD2-54707581702D}"/>
    <dgm:cxn modelId="{BB279D3B-3831-4A86-9068-422EA9D526FD}" srcId="{E7DFE1DA-1280-452A-B9EF-BD7DA743839B}" destId="{C69B8958-87F3-4AC8-BBB3-FCCB9C131C1B}" srcOrd="6" destOrd="0" parTransId="{FB300C0E-9EB0-4DFE-B99A-724CF1CF6D4A}" sibTransId="{5E30E022-E1E8-4C66-A759-B2673B9FD26F}"/>
    <dgm:cxn modelId="{CFE67E69-559C-4845-8103-FB0C4E410E8A}" type="presOf" srcId="{C69B8958-87F3-4AC8-BBB3-FCCB9C131C1B}" destId="{86BB4CC7-1062-4AB3-9060-CABF8592A35A}" srcOrd="0" destOrd="0" presId="urn:microsoft.com/office/officeart/2005/8/layout/radial1"/>
    <dgm:cxn modelId="{65856C8D-B56D-4F71-BF2E-F13F8F31F2E3}" srcId="{E7DFE1DA-1280-452A-B9EF-BD7DA743839B}" destId="{57927B8B-2BCE-45D6-8C62-96EEE0CF7634}" srcOrd="3" destOrd="0" parTransId="{F95AFA4F-DBF9-4D68-BB0B-B22157AD2183}" sibTransId="{51F9283A-7D3A-4D78-AC6F-E6BA977ED855}"/>
    <dgm:cxn modelId="{9E9F7372-22A9-4A3A-B906-420DAB111F56}" type="presOf" srcId="{F95AFA4F-DBF9-4D68-BB0B-B22157AD2183}" destId="{34803628-F770-4508-BA81-89AA8E53F6E5}" srcOrd="0" destOrd="0" presId="urn:microsoft.com/office/officeart/2005/8/layout/radial1"/>
    <dgm:cxn modelId="{13D014C9-C073-4D95-ACBE-E7E49DC5964B}" type="presOf" srcId="{6F90ECAE-E831-4E18-B904-7FF273CADC39}" destId="{B03613E1-94BA-4C65-A2E2-62F62E0C6751}" srcOrd="1" destOrd="0" presId="urn:microsoft.com/office/officeart/2005/8/layout/radial1"/>
    <dgm:cxn modelId="{04A347B7-E0A8-4D6C-B2BA-0B689687F164}" type="presOf" srcId="{0640AB72-3534-4F1F-BECF-07C87EDD75C8}" destId="{76891470-E5EB-4491-AD37-6282BC7AA021}" srcOrd="0" destOrd="0" presId="urn:microsoft.com/office/officeart/2005/8/layout/radial1"/>
    <dgm:cxn modelId="{328EF848-98DA-4EE1-B8D1-3D5252DFE64C}" type="presOf" srcId="{B08FFC9C-A030-42A0-82E4-B34EB93104D5}" destId="{81ED5602-8B44-4AF1-BCB6-264D6AC26B5F}" srcOrd="0" destOrd="0" presId="urn:microsoft.com/office/officeart/2005/8/layout/radial1"/>
    <dgm:cxn modelId="{CF463004-6FD3-4220-B832-F917416B9934}" type="presOf" srcId="{7E261D56-C49A-4725-91ED-B3CEA2842FC4}" destId="{9F65A72D-485A-4E7B-ADF9-4083873F123A}" srcOrd="0" destOrd="0" presId="urn:microsoft.com/office/officeart/2005/8/layout/radial1"/>
    <dgm:cxn modelId="{A2EBE70B-1101-483B-845E-D53324CACE0E}" type="presOf" srcId="{46E40809-0FB2-42DF-8A42-DE52DF9D421A}" destId="{CEF6836F-CBEB-4C05-9E46-0DC5E9EC5BE0}" srcOrd="0" destOrd="0" presId="urn:microsoft.com/office/officeart/2005/8/layout/radial1"/>
    <dgm:cxn modelId="{8966CA5E-677D-4263-B081-5044C283D25A}" type="presOf" srcId="{B08FFC9C-A030-42A0-82E4-B34EB93104D5}" destId="{54FA9D75-F519-46C7-A6CE-D63856E57105}" srcOrd="1" destOrd="0" presId="urn:microsoft.com/office/officeart/2005/8/layout/radial1"/>
    <dgm:cxn modelId="{447FE998-04BE-4200-8025-882CBF3A0D75}" type="presOf" srcId="{A861625B-8057-44CF-A841-ACCA1C73F1AE}" destId="{B7AEA804-8E1F-4B09-8754-54BACF7BA854}" srcOrd="0" destOrd="0" presId="urn:microsoft.com/office/officeart/2005/8/layout/radial1"/>
    <dgm:cxn modelId="{14571F28-F10A-46A0-83A8-52D4ACDEB0D3}" type="presParOf" srcId="{41E51364-4313-4F53-9B94-2FA12A6175C5}" destId="{21638ADA-0891-4B27-BBF9-C4DB2DACC6CC}" srcOrd="0" destOrd="0" presId="urn:microsoft.com/office/officeart/2005/8/layout/radial1"/>
    <dgm:cxn modelId="{429A1559-6A9B-490F-A841-7D71EDF3A745}" type="presParOf" srcId="{41E51364-4313-4F53-9B94-2FA12A6175C5}" destId="{81ED5602-8B44-4AF1-BCB6-264D6AC26B5F}" srcOrd="1" destOrd="0" presId="urn:microsoft.com/office/officeart/2005/8/layout/radial1"/>
    <dgm:cxn modelId="{9EDF8032-941D-4A51-9DA9-E153123CD488}" type="presParOf" srcId="{81ED5602-8B44-4AF1-BCB6-264D6AC26B5F}" destId="{54FA9D75-F519-46C7-A6CE-D63856E57105}" srcOrd="0" destOrd="0" presId="urn:microsoft.com/office/officeart/2005/8/layout/radial1"/>
    <dgm:cxn modelId="{6B8142CB-B3E6-430E-BFD1-9A3C76CCC275}" type="presParOf" srcId="{41E51364-4313-4F53-9B94-2FA12A6175C5}" destId="{CEF6836F-CBEB-4C05-9E46-0DC5E9EC5BE0}" srcOrd="2" destOrd="0" presId="urn:microsoft.com/office/officeart/2005/8/layout/radial1"/>
    <dgm:cxn modelId="{1F6DDBFB-E6B0-405D-8F19-0D78EB88585F}" type="presParOf" srcId="{41E51364-4313-4F53-9B94-2FA12A6175C5}" destId="{3B89F705-7541-4E13-813F-28A4996B63C6}" srcOrd="3" destOrd="0" presId="urn:microsoft.com/office/officeart/2005/8/layout/radial1"/>
    <dgm:cxn modelId="{B4CB75A5-10C8-4339-B7D4-ED3FF09082C3}" type="presParOf" srcId="{3B89F705-7541-4E13-813F-28A4996B63C6}" destId="{B03613E1-94BA-4C65-A2E2-62F62E0C6751}" srcOrd="0" destOrd="0" presId="urn:microsoft.com/office/officeart/2005/8/layout/radial1"/>
    <dgm:cxn modelId="{BD17973B-B65E-47FC-8E07-7D5B8D9FADE0}" type="presParOf" srcId="{41E51364-4313-4F53-9B94-2FA12A6175C5}" destId="{CB5A46E5-C57E-4192-BF8B-691C0190009B}" srcOrd="4" destOrd="0" presId="urn:microsoft.com/office/officeart/2005/8/layout/radial1"/>
    <dgm:cxn modelId="{4F61381F-E48D-423B-8DCB-C8B5E1E4B6B9}" type="presParOf" srcId="{41E51364-4313-4F53-9B94-2FA12A6175C5}" destId="{5B027CB8-9D4D-444B-ABEB-5C5AE53883B1}" srcOrd="5" destOrd="0" presId="urn:microsoft.com/office/officeart/2005/8/layout/radial1"/>
    <dgm:cxn modelId="{AE983374-D7BD-48E6-AA68-C8EF7B5FC8E4}" type="presParOf" srcId="{5B027CB8-9D4D-444B-ABEB-5C5AE53883B1}" destId="{0BE45C2B-1120-450C-80D4-9E4B813D99B9}" srcOrd="0" destOrd="0" presId="urn:microsoft.com/office/officeart/2005/8/layout/radial1"/>
    <dgm:cxn modelId="{B7B46A2B-C20C-4027-8C2D-97FE1A6891D9}" type="presParOf" srcId="{41E51364-4313-4F53-9B94-2FA12A6175C5}" destId="{B7AEA804-8E1F-4B09-8754-54BACF7BA854}" srcOrd="6" destOrd="0" presId="urn:microsoft.com/office/officeart/2005/8/layout/radial1"/>
    <dgm:cxn modelId="{BD18EF8F-DB5B-4925-9114-2282973E2EA3}" type="presParOf" srcId="{41E51364-4313-4F53-9B94-2FA12A6175C5}" destId="{34803628-F770-4508-BA81-89AA8E53F6E5}" srcOrd="7" destOrd="0" presId="urn:microsoft.com/office/officeart/2005/8/layout/radial1"/>
    <dgm:cxn modelId="{28B89185-6BFA-4720-8F37-9EAEFD1F1ABC}" type="presParOf" srcId="{34803628-F770-4508-BA81-89AA8E53F6E5}" destId="{EF698288-7222-4D13-B27B-13043EC139E9}" srcOrd="0" destOrd="0" presId="urn:microsoft.com/office/officeart/2005/8/layout/radial1"/>
    <dgm:cxn modelId="{FAFC1C60-1DB7-42D2-95F9-EFC67EDF80C7}" type="presParOf" srcId="{41E51364-4313-4F53-9B94-2FA12A6175C5}" destId="{14C10DDC-E341-4BC6-95D1-2A1CD6D6AF84}" srcOrd="8" destOrd="0" presId="urn:microsoft.com/office/officeart/2005/8/layout/radial1"/>
    <dgm:cxn modelId="{837C0B3A-A13F-4077-B9C5-3AA7DC140D7B}" type="presParOf" srcId="{41E51364-4313-4F53-9B94-2FA12A6175C5}" destId="{7657DDB3-4A73-4C43-9C02-4F98153F8792}" srcOrd="9" destOrd="0" presId="urn:microsoft.com/office/officeart/2005/8/layout/radial1"/>
    <dgm:cxn modelId="{9B7A7070-15AB-4E33-B41C-609867E821BF}" type="presParOf" srcId="{7657DDB3-4A73-4C43-9C02-4F98153F8792}" destId="{CE6CE737-A59B-4FF8-81A9-1E5B3352108D}" srcOrd="0" destOrd="0" presId="urn:microsoft.com/office/officeart/2005/8/layout/radial1"/>
    <dgm:cxn modelId="{CBD6A0D4-E4D2-4917-A27D-FF2B05C421AA}" type="presParOf" srcId="{41E51364-4313-4F53-9B94-2FA12A6175C5}" destId="{91DC5F13-B2B7-4D02-8749-533AEC1F5E98}" srcOrd="10" destOrd="0" presId="urn:microsoft.com/office/officeart/2005/8/layout/radial1"/>
    <dgm:cxn modelId="{E60612A0-AD3A-42DF-A181-9B7CB9124F49}" type="presParOf" srcId="{41E51364-4313-4F53-9B94-2FA12A6175C5}" destId="{9F65A72D-485A-4E7B-ADF9-4083873F123A}" srcOrd="11" destOrd="0" presId="urn:microsoft.com/office/officeart/2005/8/layout/radial1"/>
    <dgm:cxn modelId="{FC61273A-CD05-425D-9188-EC70E885BE52}" type="presParOf" srcId="{9F65A72D-485A-4E7B-ADF9-4083873F123A}" destId="{0C1A9D14-CACF-4FCB-9D07-F33BBBC2BAC6}" srcOrd="0" destOrd="0" presId="urn:microsoft.com/office/officeart/2005/8/layout/radial1"/>
    <dgm:cxn modelId="{2D72002C-D0FF-479C-9BA8-FFD743D49394}" type="presParOf" srcId="{41E51364-4313-4F53-9B94-2FA12A6175C5}" destId="{76891470-E5EB-4491-AD37-6282BC7AA021}" srcOrd="12" destOrd="0" presId="urn:microsoft.com/office/officeart/2005/8/layout/radial1"/>
    <dgm:cxn modelId="{CFB4D8E3-2D93-42BF-A4E5-5933E883CA77}" type="presParOf" srcId="{41E51364-4313-4F53-9B94-2FA12A6175C5}" destId="{E5CB423F-626F-4FA2-9AAB-8E2B3D8103FE}" srcOrd="13" destOrd="0" presId="urn:microsoft.com/office/officeart/2005/8/layout/radial1"/>
    <dgm:cxn modelId="{632821A6-E324-4E81-B9F0-B495990A97FD}" type="presParOf" srcId="{E5CB423F-626F-4FA2-9AAB-8E2B3D8103FE}" destId="{5EB349AE-396C-498F-AF40-8544788D0198}" srcOrd="0" destOrd="0" presId="urn:microsoft.com/office/officeart/2005/8/layout/radial1"/>
    <dgm:cxn modelId="{B16C8334-50BC-4B69-B8B0-8C88FBAF5409}" type="presParOf" srcId="{41E51364-4313-4F53-9B94-2FA12A6175C5}" destId="{86BB4CC7-1062-4AB3-9060-CABF8592A35A}" srcOrd="14" destOrd="0" presId="urn:microsoft.com/office/officeart/2005/8/layout/radial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0A74AEC-0F84-44C5-85D9-A264ABE41030}" type="doc">
      <dgm:prSet loTypeId="urn:microsoft.com/office/officeart/2005/8/layout/bList2#1" loCatId="list" qsTypeId="urn:microsoft.com/office/officeart/2005/8/quickstyle/3d8" qsCatId="3D" csTypeId="urn:microsoft.com/office/officeart/2005/8/colors/accent6_4" csCatId="accent6" phldr="1"/>
      <dgm:spPr/>
      <dgm:t>
        <a:bodyPr/>
        <a:lstStyle/>
        <a:p>
          <a:endParaRPr lang="el-GR"/>
        </a:p>
      </dgm:t>
    </dgm:pt>
    <dgm:pt modelId="{B276F6F1-4F7D-4E89-88FD-75E071DE88ED}">
      <dgm:prSet phldrT="[Κείμενο]" custT="1"/>
      <dgm:spPr>
        <a:solidFill>
          <a:srgbClr val="FFC000"/>
        </a:solidFill>
      </dgm:spPr>
      <dgm:t>
        <a:bodyPr/>
        <a:lstStyle/>
        <a:p>
          <a:r>
            <a:rPr lang="el-GR" sz="1400" b="1" dirty="0" smtClean="0">
              <a:solidFill>
                <a:schemeClr val="tx1"/>
              </a:solidFill>
            </a:rPr>
            <a:t>ΕΛΑΝΕΤ</a:t>
          </a:r>
          <a:endParaRPr lang="el-GR" sz="1400" b="1" dirty="0">
            <a:solidFill>
              <a:schemeClr val="tx1"/>
            </a:solidFill>
          </a:endParaRPr>
        </a:p>
      </dgm:t>
    </dgm:pt>
    <dgm:pt modelId="{F34E9826-2281-433A-9B96-7B804AE4AE92}" type="parTrans" cxnId="{1D0698B2-1C74-4A1F-A55B-860CF3973730}">
      <dgm:prSet/>
      <dgm:spPr/>
      <dgm:t>
        <a:bodyPr/>
        <a:lstStyle/>
        <a:p>
          <a:endParaRPr lang="el-GR"/>
        </a:p>
      </dgm:t>
    </dgm:pt>
    <dgm:pt modelId="{D30B5CEA-2290-476A-9EF3-D3D7919D5EF4}" type="sibTrans" cxnId="{1D0698B2-1C74-4A1F-A55B-860CF3973730}">
      <dgm:prSet/>
      <dgm:spPr/>
      <dgm:t>
        <a:bodyPr/>
        <a:lstStyle/>
        <a:p>
          <a:endParaRPr lang="el-GR"/>
        </a:p>
      </dgm:t>
    </dgm:pt>
    <dgm:pt modelId="{81E827EF-671C-411A-B515-2C22AF4A889B}">
      <dgm:prSet phldrT="[Κείμενο]"/>
      <dgm:spPr/>
      <dgm:t>
        <a:bodyPr/>
        <a:lstStyle/>
        <a:p>
          <a:r>
            <a:rPr lang="el-GR" dirty="0" smtClean="0"/>
            <a:t>ΑΤΤΙΚΗ</a:t>
          </a:r>
          <a:endParaRPr lang="el-GR" dirty="0"/>
        </a:p>
      </dgm:t>
    </dgm:pt>
    <dgm:pt modelId="{253B8A7D-3C63-4128-B36C-D207ED701AA5}" type="parTrans" cxnId="{8B0CFEB2-D6E4-4816-BE79-409894C51EA7}">
      <dgm:prSet/>
      <dgm:spPr/>
      <dgm:t>
        <a:bodyPr/>
        <a:lstStyle/>
        <a:p>
          <a:endParaRPr lang="el-GR"/>
        </a:p>
      </dgm:t>
    </dgm:pt>
    <dgm:pt modelId="{EA8F8594-FC0A-4BB1-B29A-B1EC4754BE7A}" type="sibTrans" cxnId="{8B0CFEB2-D6E4-4816-BE79-409894C51EA7}">
      <dgm:prSet/>
      <dgm:spPr/>
      <dgm:t>
        <a:bodyPr/>
        <a:lstStyle/>
        <a:p>
          <a:endParaRPr lang="el-GR"/>
        </a:p>
      </dgm:t>
    </dgm:pt>
    <dgm:pt modelId="{9F253372-A834-4577-9099-08C64394486F}">
      <dgm:prSet phldrT="[Κείμενο]"/>
      <dgm:spPr/>
      <dgm:t>
        <a:bodyPr/>
        <a:lstStyle/>
        <a:p>
          <a:r>
            <a:rPr lang="el-GR" dirty="0" smtClean="0"/>
            <a:t>Β. ΑΙΓΑΙΟ</a:t>
          </a:r>
          <a:endParaRPr lang="el-GR" dirty="0"/>
        </a:p>
      </dgm:t>
    </dgm:pt>
    <dgm:pt modelId="{0691A10B-62E8-46F4-A741-BF87A5467E44}" type="parTrans" cxnId="{8042D44F-3007-4CE4-8CCD-ADCE5A09DDBC}">
      <dgm:prSet/>
      <dgm:spPr/>
      <dgm:t>
        <a:bodyPr/>
        <a:lstStyle/>
        <a:p>
          <a:endParaRPr lang="el-GR"/>
        </a:p>
      </dgm:t>
    </dgm:pt>
    <dgm:pt modelId="{FE4604E7-A532-4C71-82DE-75429DECB1CD}" type="sibTrans" cxnId="{8042D44F-3007-4CE4-8CCD-ADCE5A09DDBC}">
      <dgm:prSet/>
      <dgm:spPr/>
      <dgm:t>
        <a:bodyPr/>
        <a:lstStyle/>
        <a:p>
          <a:endParaRPr lang="el-GR"/>
        </a:p>
      </dgm:t>
    </dgm:pt>
    <dgm:pt modelId="{47E7CF0C-04DC-4DBB-9236-D44FCAAA6CF7}">
      <dgm:prSet phldrT="[Κείμενο]" custT="1"/>
      <dgm:spPr>
        <a:solidFill>
          <a:srgbClr val="FFC000"/>
        </a:solidFill>
      </dgm:spPr>
      <dgm:t>
        <a:bodyPr/>
        <a:lstStyle/>
        <a:p>
          <a:r>
            <a:rPr lang="el-GR" sz="1400" b="1" dirty="0" smtClean="0">
              <a:solidFill>
                <a:schemeClr val="tx1"/>
              </a:solidFill>
            </a:rPr>
            <a:t>ΚΕΠΑ-ΑΝΕΜ</a:t>
          </a:r>
          <a:endParaRPr lang="el-GR" sz="1400" b="1" dirty="0">
            <a:solidFill>
              <a:schemeClr val="tx1"/>
            </a:solidFill>
          </a:endParaRPr>
        </a:p>
      </dgm:t>
    </dgm:pt>
    <dgm:pt modelId="{B5124B9C-57B6-4607-8510-F418FDCAE1EE}" type="parTrans" cxnId="{4007CD9C-9F08-444C-8B85-3057E0444757}">
      <dgm:prSet/>
      <dgm:spPr/>
      <dgm:t>
        <a:bodyPr/>
        <a:lstStyle/>
        <a:p>
          <a:endParaRPr lang="el-GR"/>
        </a:p>
      </dgm:t>
    </dgm:pt>
    <dgm:pt modelId="{3DCD19AE-D33F-4B01-85ED-A45CD13CEC20}" type="sibTrans" cxnId="{4007CD9C-9F08-444C-8B85-3057E0444757}">
      <dgm:prSet/>
      <dgm:spPr/>
      <dgm:t>
        <a:bodyPr/>
        <a:lstStyle/>
        <a:p>
          <a:endParaRPr lang="el-GR"/>
        </a:p>
      </dgm:t>
    </dgm:pt>
    <dgm:pt modelId="{0146D850-0FC8-4EF0-8909-079B0C008CF5}">
      <dgm:prSet phldrT="[Κείμενο]"/>
      <dgm:spPr/>
      <dgm:t>
        <a:bodyPr/>
        <a:lstStyle/>
        <a:p>
          <a:r>
            <a:rPr lang="el-GR" dirty="0" smtClean="0"/>
            <a:t>Κ. ΜΑΚΕΔΟΝΙΑ</a:t>
          </a:r>
          <a:endParaRPr lang="el-GR" dirty="0"/>
        </a:p>
      </dgm:t>
    </dgm:pt>
    <dgm:pt modelId="{50A151D7-EC60-442E-A356-3C54EC8E971B}" type="parTrans" cxnId="{8765BE23-16A3-4A31-A4E4-118FFCA13485}">
      <dgm:prSet/>
      <dgm:spPr/>
      <dgm:t>
        <a:bodyPr/>
        <a:lstStyle/>
        <a:p>
          <a:endParaRPr lang="el-GR"/>
        </a:p>
      </dgm:t>
    </dgm:pt>
    <dgm:pt modelId="{442916B4-A9A1-4DB6-9275-7D260D7FE8F7}" type="sibTrans" cxnId="{8765BE23-16A3-4A31-A4E4-118FFCA13485}">
      <dgm:prSet/>
      <dgm:spPr/>
      <dgm:t>
        <a:bodyPr/>
        <a:lstStyle/>
        <a:p>
          <a:endParaRPr lang="el-GR"/>
        </a:p>
      </dgm:t>
    </dgm:pt>
    <dgm:pt modelId="{372D9DB7-8478-49C2-ACA8-3E6EE4AE75F3}">
      <dgm:prSet phldrT="[Κείμενο]"/>
      <dgm:spPr/>
      <dgm:t>
        <a:bodyPr/>
        <a:lstStyle/>
        <a:p>
          <a:r>
            <a:rPr lang="el-GR" dirty="0" smtClean="0"/>
            <a:t>Δ.ΜΑΚΕΔΟΝΙΑ</a:t>
          </a:r>
          <a:endParaRPr lang="el-GR" dirty="0"/>
        </a:p>
      </dgm:t>
    </dgm:pt>
    <dgm:pt modelId="{3B1D9DC4-DAEE-48D7-A507-797C7479C0AC}" type="parTrans" cxnId="{BFC530A5-DAA5-40DD-A083-68089C309181}">
      <dgm:prSet/>
      <dgm:spPr/>
      <dgm:t>
        <a:bodyPr/>
        <a:lstStyle/>
        <a:p>
          <a:endParaRPr lang="el-GR"/>
        </a:p>
      </dgm:t>
    </dgm:pt>
    <dgm:pt modelId="{11CBCD80-DEFB-45EA-BC98-19126E22E521}" type="sibTrans" cxnId="{BFC530A5-DAA5-40DD-A083-68089C309181}">
      <dgm:prSet/>
      <dgm:spPr/>
      <dgm:t>
        <a:bodyPr/>
        <a:lstStyle/>
        <a:p>
          <a:endParaRPr lang="el-GR"/>
        </a:p>
      </dgm:t>
    </dgm:pt>
    <dgm:pt modelId="{D166D779-DBA1-4D6D-B0BC-D6E034CD6A33}">
      <dgm:prSet phldrT="[Κείμενο]" custT="1"/>
      <dgm:spPr>
        <a:solidFill>
          <a:srgbClr val="FFC000"/>
        </a:solidFill>
      </dgm:spPr>
      <dgm:t>
        <a:bodyPr/>
        <a:lstStyle/>
        <a:p>
          <a:r>
            <a:rPr lang="el-GR" sz="1400" b="1" dirty="0" smtClean="0">
              <a:solidFill>
                <a:schemeClr val="tx1"/>
              </a:solidFill>
            </a:rPr>
            <a:t>ΔΙΑΧΕΙΡΙΣΤΙΚΗ</a:t>
          </a:r>
          <a:r>
            <a:rPr lang="el-GR" sz="1400" b="1" dirty="0" smtClean="0"/>
            <a:t> </a:t>
          </a:r>
          <a:endParaRPr lang="el-GR" sz="1400" b="1" dirty="0"/>
        </a:p>
      </dgm:t>
    </dgm:pt>
    <dgm:pt modelId="{734C09F0-85BA-4B34-A802-BA5569D6C6A9}" type="parTrans" cxnId="{86C7C6CF-47B4-43C6-A4AE-F16B9E7058FC}">
      <dgm:prSet/>
      <dgm:spPr/>
      <dgm:t>
        <a:bodyPr/>
        <a:lstStyle/>
        <a:p>
          <a:endParaRPr lang="el-GR"/>
        </a:p>
      </dgm:t>
    </dgm:pt>
    <dgm:pt modelId="{F367DE42-01C2-4DCD-8920-08429534D176}" type="sibTrans" cxnId="{86C7C6CF-47B4-43C6-A4AE-F16B9E7058FC}">
      <dgm:prSet/>
      <dgm:spPr/>
      <dgm:t>
        <a:bodyPr/>
        <a:lstStyle/>
        <a:p>
          <a:endParaRPr lang="el-GR"/>
        </a:p>
      </dgm:t>
    </dgm:pt>
    <dgm:pt modelId="{51351E0A-C01A-40A4-8959-5A69B94B3F85}">
      <dgm:prSet phldrT="[Κείμενο]"/>
      <dgm:spPr/>
      <dgm:t>
        <a:bodyPr/>
        <a:lstStyle/>
        <a:p>
          <a:r>
            <a:rPr lang="el-GR" dirty="0" smtClean="0"/>
            <a:t>ΗΠΕΙΡΟΥ</a:t>
          </a:r>
          <a:endParaRPr lang="el-GR" dirty="0"/>
        </a:p>
      </dgm:t>
    </dgm:pt>
    <dgm:pt modelId="{801868B3-2ED9-43A0-83A6-8AE796F95923}" type="parTrans" cxnId="{CAC8209F-3F95-4629-95CB-79300337FC67}">
      <dgm:prSet/>
      <dgm:spPr/>
      <dgm:t>
        <a:bodyPr/>
        <a:lstStyle/>
        <a:p>
          <a:endParaRPr lang="el-GR"/>
        </a:p>
      </dgm:t>
    </dgm:pt>
    <dgm:pt modelId="{6F0906B3-1D35-41DF-8BD0-F3287E127E53}" type="sibTrans" cxnId="{CAC8209F-3F95-4629-95CB-79300337FC67}">
      <dgm:prSet/>
      <dgm:spPr/>
      <dgm:t>
        <a:bodyPr/>
        <a:lstStyle/>
        <a:p>
          <a:endParaRPr lang="el-GR"/>
        </a:p>
      </dgm:t>
    </dgm:pt>
    <dgm:pt modelId="{703F06FD-DB4B-47B1-9F7A-31A93787DEF7}">
      <dgm:prSet phldrT="[Κείμενο]"/>
      <dgm:spPr/>
      <dgm:t>
        <a:bodyPr/>
        <a:lstStyle/>
        <a:p>
          <a:r>
            <a:rPr lang="el-GR" dirty="0" smtClean="0"/>
            <a:t>Δ. ΕΛΛΑΔΑΣ</a:t>
          </a:r>
          <a:endParaRPr lang="el-GR" dirty="0"/>
        </a:p>
      </dgm:t>
    </dgm:pt>
    <dgm:pt modelId="{A4042A61-AB71-4954-8179-30633D613E7A}" type="parTrans" cxnId="{ADD50C02-4DA4-41E1-8F39-F25AF1226FE4}">
      <dgm:prSet/>
      <dgm:spPr/>
      <dgm:t>
        <a:bodyPr/>
        <a:lstStyle/>
        <a:p>
          <a:endParaRPr lang="el-GR"/>
        </a:p>
      </dgm:t>
    </dgm:pt>
    <dgm:pt modelId="{BB5B99B5-C503-44C4-A7B6-1B9F9358D192}" type="sibTrans" cxnId="{ADD50C02-4DA4-41E1-8F39-F25AF1226FE4}">
      <dgm:prSet/>
      <dgm:spPr/>
      <dgm:t>
        <a:bodyPr/>
        <a:lstStyle/>
        <a:p>
          <a:endParaRPr lang="el-GR"/>
        </a:p>
      </dgm:t>
    </dgm:pt>
    <dgm:pt modelId="{21A4EA04-BEBE-421E-8ECE-E9802893EB91}">
      <dgm:prSet phldrT="[Κείμενο]"/>
      <dgm:spPr/>
      <dgm:t>
        <a:bodyPr/>
        <a:lstStyle/>
        <a:p>
          <a:r>
            <a:rPr lang="el-GR" dirty="0" smtClean="0"/>
            <a:t>Ν. ΑΙΓΑΙΟ</a:t>
          </a:r>
          <a:endParaRPr lang="el-GR" dirty="0"/>
        </a:p>
      </dgm:t>
    </dgm:pt>
    <dgm:pt modelId="{B7C96EAF-BFDF-4830-98AD-2C35BCF40CE2}" type="parTrans" cxnId="{DBF63D9C-342C-4521-8A9C-4A3036BA3E62}">
      <dgm:prSet/>
      <dgm:spPr/>
      <dgm:t>
        <a:bodyPr/>
        <a:lstStyle/>
        <a:p>
          <a:endParaRPr lang="el-GR"/>
        </a:p>
      </dgm:t>
    </dgm:pt>
    <dgm:pt modelId="{92135A51-2E09-4A96-A710-BB4B5336652A}" type="sibTrans" cxnId="{DBF63D9C-342C-4521-8A9C-4A3036BA3E62}">
      <dgm:prSet/>
      <dgm:spPr/>
      <dgm:t>
        <a:bodyPr/>
        <a:lstStyle/>
        <a:p>
          <a:endParaRPr lang="el-GR"/>
        </a:p>
      </dgm:t>
    </dgm:pt>
    <dgm:pt modelId="{AB5AF719-4B27-4626-A9D3-30D6F8A5FB83}">
      <dgm:prSet phldrT="[Κείμενο]"/>
      <dgm:spPr/>
      <dgm:t>
        <a:bodyPr/>
        <a:lstStyle/>
        <a:p>
          <a:r>
            <a:rPr lang="el-GR" dirty="0" smtClean="0"/>
            <a:t>ΠΕΛΟΠΟΝΝΗΣΟΥ</a:t>
          </a:r>
          <a:endParaRPr lang="el-GR" dirty="0"/>
        </a:p>
      </dgm:t>
    </dgm:pt>
    <dgm:pt modelId="{28A92AA5-B98B-463E-BCF5-7BA6B2DB789B}" type="parTrans" cxnId="{26C05867-5688-4AEE-B890-F6C5D67D54CE}">
      <dgm:prSet/>
      <dgm:spPr/>
      <dgm:t>
        <a:bodyPr/>
        <a:lstStyle/>
        <a:p>
          <a:endParaRPr lang="el-GR"/>
        </a:p>
      </dgm:t>
    </dgm:pt>
    <dgm:pt modelId="{2CAD714B-5239-47FB-B67F-F910D3055C2B}" type="sibTrans" cxnId="{26C05867-5688-4AEE-B890-F6C5D67D54CE}">
      <dgm:prSet/>
      <dgm:spPr/>
      <dgm:t>
        <a:bodyPr/>
        <a:lstStyle/>
        <a:p>
          <a:endParaRPr lang="el-GR"/>
        </a:p>
      </dgm:t>
    </dgm:pt>
    <dgm:pt modelId="{19ED70A6-0BF5-4DD1-9A38-A96CBD1A101A}">
      <dgm:prSet phldrT="[Κείμενο]"/>
      <dgm:spPr/>
      <dgm:t>
        <a:bodyPr/>
        <a:lstStyle/>
        <a:p>
          <a:r>
            <a:rPr lang="el-GR" dirty="0" smtClean="0"/>
            <a:t>ΙΟΝΙΑ ΝΗΣΙΑ</a:t>
          </a:r>
          <a:endParaRPr lang="el-GR" dirty="0"/>
        </a:p>
      </dgm:t>
    </dgm:pt>
    <dgm:pt modelId="{547E193A-2396-482D-AFF5-EBBFF70C42E1}" type="parTrans" cxnId="{2A26F2C3-C3DA-4025-8748-AEED37D25C8F}">
      <dgm:prSet/>
      <dgm:spPr/>
      <dgm:t>
        <a:bodyPr/>
        <a:lstStyle/>
        <a:p>
          <a:endParaRPr lang="el-GR"/>
        </a:p>
      </dgm:t>
    </dgm:pt>
    <dgm:pt modelId="{88D2C7E7-C702-416E-8F8D-C3E480C7DD9E}" type="sibTrans" cxnId="{2A26F2C3-C3DA-4025-8748-AEED37D25C8F}">
      <dgm:prSet/>
      <dgm:spPr/>
      <dgm:t>
        <a:bodyPr/>
        <a:lstStyle/>
        <a:p>
          <a:endParaRPr lang="el-GR"/>
        </a:p>
      </dgm:t>
    </dgm:pt>
    <dgm:pt modelId="{888A7C48-525B-4F59-BAEB-B8688A0FE307}">
      <dgm:prSet phldrT="[Κείμενο]" custT="1"/>
      <dgm:spPr>
        <a:solidFill>
          <a:srgbClr val="FFC000"/>
        </a:solidFill>
      </dgm:spPr>
      <dgm:t>
        <a:bodyPr/>
        <a:lstStyle/>
        <a:p>
          <a:r>
            <a:rPr lang="el-GR" sz="1400" b="1" dirty="0" smtClean="0">
              <a:solidFill>
                <a:schemeClr val="tx1"/>
              </a:solidFill>
            </a:rPr>
            <a:t>ΑΝΔΙΑ</a:t>
          </a:r>
          <a:endParaRPr lang="el-GR" sz="1400" b="1" dirty="0">
            <a:solidFill>
              <a:schemeClr val="tx1"/>
            </a:solidFill>
          </a:endParaRPr>
        </a:p>
      </dgm:t>
    </dgm:pt>
    <dgm:pt modelId="{41A202D1-075E-4D66-802F-70D3466ACE0F}" type="parTrans" cxnId="{1BD15C7C-74F6-4534-8ED4-74841C6F82E4}">
      <dgm:prSet/>
      <dgm:spPr/>
      <dgm:t>
        <a:bodyPr/>
        <a:lstStyle/>
        <a:p>
          <a:endParaRPr lang="el-GR"/>
        </a:p>
      </dgm:t>
    </dgm:pt>
    <dgm:pt modelId="{0FBB3978-160F-4789-B57A-A309171308D0}" type="sibTrans" cxnId="{1BD15C7C-74F6-4534-8ED4-74841C6F82E4}">
      <dgm:prSet/>
      <dgm:spPr/>
      <dgm:t>
        <a:bodyPr/>
        <a:lstStyle/>
        <a:p>
          <a:endParaRPr lang="el-GR"/>
        </a:p>
      </dgm:t>
    </dgm:pt>
    <dgm:pt modelId="{B83678F4-A313-43A0-A45C-FDDF52E2F285}">
      <dgm:prSet phldrT="[Κείμενο]"/>
      <dgm:spPr/>
      <dgm:t>
        <a:bodyPr/>
        <a:lstStyle/>
        <a:p>
          <a:r>
            <a:rPr lang="el-GR" dirty="0" smtClean="0"/>
            <a:t>ΣΤΕΡΕΑΣ ΕΛΛΑΔΑΣ</a:t>
          </a:r>
          <a:endParaRPr lang="el-GR" dirty="0"/>
        </a:p>
      </dgm:t>
    </dgm:pt>
    <dgm:pt modelId="{3A953F36-FEAF-4F0A-8297-BE982FF72E7E}" type="parTrans" cxnId="{FF320221-1E8A-4652-BA0C-6C3D3755F463}">
      <dgm:prSet/>
      <dgm:spPr/>
      <dgm:t>
        <a:bodyPr/>
        <a:lstStyle/>
        <a:p>
          <a:endParaRPr lang="el-GR"/>
        </a:p>
      </dgm:t>
    </dgm:pt>
    <dgm:pt modelId="{2AB92D6E-9FE7-4D0B-AA76-29403D594633}" type="sibTrans" cxnId="{FF320221-1E8A-4652-BA0C-6C3D3755F463}">
      <dgm:prSet/>
      <dgm:spPr/>
      <dgm:t>
        <a:bodyPr/>
        <a:lstStyle/>
        <a:p>
          <a:endParaRPr lang="el-GR"/>
        </a:p>
      </dgm:t>
    </dgm:pt>
    <dgm:pt modelId="{37223207-A41A-4FEA-8158-0AB6A97199BB}">
      <dgm:prSet phldrT="[Κείμενο]" custT="1"/>
      <dgm:spPr>
        <a:solidFill>
          <a:srgbClr val="FFC000"/>
        </a:solidFill>
      </dgm:spPr>
      <dgm:t>
        <a:bodyPr/>
        <a:lstStyle/>
        <a:p>
          <a:r>
            <a:rPr lang="el-GR" sz="1400" b="1" dirty="0" smtClean="0">
              <a:solidFill>
                <a:schemeClr val="tx1"/>
              </a:solidFill>
            </a:rPr>
            <a:t>ΑΕΔΕΠ</a:t>
          </a:r>
          <a:endParaRPr lang="el-GR" sz="1400" b="1" dirty="0">
            <a:solidFill>
              <a:schemeClr val="tx1"/>
            </a:solidFill>
          </a:endParaRPr>
        </a:p>
      </dgm:t>
    </dgm:pt>
    <dgm:pt modelId="{17A20FA4-D308-421B-AF10-F2D0455205D5}" type="parTrans" cxnId="{0291F7FE-DC13-42F3-8CF0-2CF335CD6C02}">
      <dgm:prSet/>
      <dgm:spPr/>
      <dgm:t>
        <a:bodyPr/>
        <a:lstStyle/>
        <a:p>
          <a:endParaRPr lang="el-GR"/>
        </a:p>
      </dgm:t>
    </dgm:pt>
    <dgm:pt modelId="{719547D7-75EB-4F62-9C3C-D5B61C684AF0}" type="sibTrans" cxnId="{0291F7FE-DC13-42F3-8CF0-2CF335CD6C02}">
      <dgm:prSet/>
      <dgm:spPr/>
      <dgm:t>
        <a:bodyPr/>
        <a:lstStyle/>
        <a:p>
          <a:endParaRPr lang="el-GR"/>
        </a:p>
      </dgm:t>
    </dgm:pt>
    <dgm:pt modelId="{7641E48C-406D-4011-892A-050912A712F0}">
      <dgm:prSet phldrT="[Κείμενο]"/>
      <dgm:spPr/>
      <dgm:t>
        <a:bodyPr/>
        <a:lstStyle/>
        <a:p>
          <a:r>
            <a:rPr lang="el-GR" dirty="0" smtClean="0"/>
            <a:t>ΘΕΣΣΑΛΙΑΣ</a:t>
          </a:r>
          <a:endParaRPr lang="el-GR" dirty="0"/>
        </a:p>
      </dgm:t>
    </dgm:pt>
    <dgm:pt modelId="{858B1008-47C5-49B9-89FF-81921C72F5DA}" type="parTrans" cxnId="{F5980FDB-2332-4263-9A57-726E6C24FF7C}">
      <dgm:prSet/>
      <dgm:spPr/>
      <dgm:t>
        <a:bodyPr/>
        <a:lstStyle/>
        <a:p>
          <a:endParaRPr lang="el-GR"/>
        </a:p>
      </dgm:t>
    </dgm:pt>
    <dgm:pt modelId="{D413695B-A531-4466-B868-99B3267933E9}" type="sibTrans" cxnId="{F5980FDB-2332-4263-9A57-726E6C24FF7C}">
      <dgm:prSet/>
      <dgm:spPr/>
      <dgm:t>
        <a:bodyPr/>
        <a:lstStyle/>
        <a:p>
          <a:endParaRPr lang="el-GR"/>
        </a:p>
      </dgm:t>
    </dgm:pt>
    <dgm:pt modelId="{ACC0407B-08C3-424E-AFAB-6F13732F3162}">
      <dgm:prSet phldrT="[Κείμενο]" custT="1"/>
      <dgm:spPr>
        <a:solidFill>
          <a:srgbClr val="FFC000"/>
        </a:solidFill>
      </dgm:spPr>
      <dgm:t>
        <a:bodyPr/>
        <a:lstStyle/>
        <a:p>
          <a:r>
            <a:rPr lang="el-GR" sz="1400" b="1" dirty="0" smtClean="0">
              <a:solidFill>
                <a:schemeClr val="tx1"/>
              </a:solidFill>
            </a:rPr>
            <a:t>ΔΕΣΜΟΣ</a:t>
          </a:r>
          <a:endParaRPr lang="el-GR" sz="1400" b="1" dirty="0">
            <a:solidFill>
              <a:schemeClr val="tx1"/>
            </a:solidFill>
          </a:endParaRPr>
        </a:p>
      </dgm:t>
    </dgm:pt>
    <dgm:pt modelId="{3FD6ABE0-5190-4B89-82D1-BBF920537A38}" type="parTrans" cxnId="{7FB53F73-C54F-414B-9083-545EF67530B0}">
      <dgm:prSet/>
      <dgm:spPr/>
      <dgm:t>
        <a:bodyPr/>
        <a:lstStyle/>
        <a:p>
          <a:endParaRPr lang="el-GR"/>
        </a:p>
      </dgm:t>
    </dgm:pt>
    <dgm:pt modelId="{7DF7AC44-0214-4B98-9005-FD44CE6F65DD}" type="sibTrans" cxnId="{7FB53F73-C54F-414B-9083-545EF67530B0}">
      <dgm:prSet/>
      <dgm:spPr/>
      <dgm:t>
        <a:bodyPr/>
        <a:lstStyle/>
        <a:p>
          <a:endParaRPr lang="el-GR"/>
        </a:p>
      </dgm:t>
    </dgm:pt>
    <dgm:pt modelId="{5BBC19DC-2D98-42F0-8410-65ACC206DEFE}">
      <dgm:prSet phldrT="[Κείμενο]"/>
      <dgm:spPr/>
      <dgm:t>
        <a:bodyPr/>
        <a:lstStyle/>
        <a:p>
          <a:r>
            <a:rPr lang="el-GR" dirty="0" smtClean="0"/>
            <a:t>ΑΜΘ</a:t>
          </a:r>
          <a:endParaRPr lang="el-GR" dirty="0"/>
        </a:p>
      </dgm:t>
    </dgm:pt>
    <dgm:pt modelId="{7EB6A565-55EE-4494-B159-29160098D20B}" type="parTrans" cxnId="{E3FF155D-1A31-423B-A667-D1886178FF6F}">
      <dgm:prSet/>
      <dgm:spPr/>
      <dgm:t>
        <a:bodyPr/>
        <a:lstStyle/>
        <a:p>
          <a:endParaRPr lang="el-GR"/>
        </a:p>
      </dgm:t>
    </dgm:pt>
    <dgm:pt modelId="{A314C0B1-4AC6-4C26-9593-F7BD92F60BCB}" type="sibTrans" cxnId="{E3FF155D-1A31-423B-A667-D1886178FF6F}">
      <dgm:prSet/>
      <dgm:spPr/>
      <dgm:t>
        <a:bodyPr/>
        <a:lstStyle/>
        <a:p>
          <a:endParaRPr lang="el-GR"/>
        </a:p>
      </dgm:t>
    </dgm:pt>
    <dgm:pt modelId="{0E2436C4-D0D0-47CF-842C-EFB0923DEB4B}">
      <dgm:prSet phldrT="[Κείμενο]" custT="1"/>
      <dgm:spPr>
        <a:solidFill>
          <a:srgbClr val="FFC000"/>
        </a:solidFill>
      </dgm:spPr>
      <dgm:t>
        <a:bodyPr/>
        <a:lstStyle/>
        <a:p>
          <a:r>
            <a:rPr lang="el-GR" sz="1400" b="1" dirty="0" smtClean="0">
              <a:solidFill>
                <a:schemeClr val="tx1"/>
              </a:solidFill>
            </a:rPr>
            <a:t>ΑΝΑΠΤΥΞΙΑΚΗ ΚΡΗΤΗΣ</a:t>
          </a:r>
          <a:endParaRPr lang="el-GR" sz="1400" b="1" dirty="0">
            <a:solidFill>
              <a:schemeClr val="tx1"/>
            </a:solidFill>
          </a:endParaRPr>
        </a:p>
      </dgm:t>
    </dgm:pt>
    <dgm:pt modelId="{FC112EFA-3EF5-4A34-85F0-325912B912CA}" type="parTrans" cxnId="{EFA47FFB-8E39-43A9-B051-5F28D2B84DAF}">
      <dgm:prSet/>
      <dgm:spPr/>
      <dgm:t>
        <a:bodyPr/>
        <a:lstStyle/>
        <a:p>
          <a:endParaRPr lang="el-GR"/>
        </a:p>
      </dgm:t>
    </dgm:pt>
    <dgm:pt modelId="{7DABC8A7-291F-4A39-947B-AA3E83317C26}" type="sibTrans" cxnId="{EFA47FFB-8E39-43A9-B051-5F28D2B84DAF}">
      <dgm:prSet/>
      <dgm:spPr/>
      <dgm:t>
        <a:bodyPr/>
        <a:lstStyle/>
        <a:p>
          <a:endParaRPr lang="el-GR"/>
        </a:p>
      </dgm:t>
    </dgm:pt>
    <dgm:pt modelId="{AB056644-6BB7-451C-BFFC-EFBC80E4A132}">
      <dgm:prSet phldrT="[Κείμενο]"/>
      <dgm:spPr/>
      <dgm:t>
        <a:bodyPr/>
        <a:lstStyle/>
        <a:p>
          <a:r>
            <a:rPr lang="el-GR" dirty="0" smtClean="0"/>
            <a:t>ΚΡΗΤΗΣ</a:t>
          </a:r>
          <a:endParaRPr lang="el-GR" dirty="0"/>
        </a:p>
      </dgm:t>
    </dgm:pt>
    <dgm:pt modelId="{FA20778A-6A49-4C54-B7EA-B7F066FADA3A}" type="parTrans" cxnId="{CAE58F35-283F-4C9E-B7A6-C4ECC703089E}">
      <dgm:prSet/>
      <dgm:spPr/>
      <dgm:t>
        <a:bodyPr/>
        <a:lstStyle/>
        <a:p>
          <a:endParaRPr lang="el-GR"/>
        </a:p>
      </dgm:t>
    </dgm:pt>
    <dgm:pt modelId="{087FF6F5-17DF-435B-B1D1-4D137D88AD4A}" type="sibTrans" cxnId="{CAE58F35-283F-4C9E-B7A6-C4ECC703089E}">
      <dgm:prSet/>
      <dgm:spPr/>
      <dgm:t>
        <a:bodyPr/>
        <a:lstStyle/>
        <a:p>
          <a:endParaRPr lang="el-GR"/>
        </a:p>
      </dgm:t>
    </dgm:pt>
    <dgm:pt modelId="{4F96BF0F-9CF0-4F6C-8488-91BCC0D97F3E}" type="pres">
      <dgm:prSet presAssocID="{30A74AEC-0F84-44C5-85D9-A264ABE41030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A4C64DEF-36E3-4BC0-A648-BFD315CDAD43}" type="pres">
      <dgm:prSet presAssocID="{B276F6F1-4F7D-4E89-88FD-75E071DE88ED}" presName="compNode" presStyleCnt="0"/>
      <dgm:spPr/>
    </dgm:pt>
    <dgm:pt modelId="{694DD2B8-5C93-4993-B405-9A985E14634F}" type="pres">
      <dgm:prSet presAssocID="{B276F6F1-4F7D-4E89-88FD-75E071DE88ED}" presName="childRect" presStyleLbl="bgAcc1" presStyleIdx="0" presStyleCnt="7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288B898A-CB3E-41B4-ADAA-188B47C29764}" type="pres">
      <dgm:prSet presAssocID="{B276F6F1-4F7D-4E89-88FD-75E071DE88ED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182514BD-90F9-42E0-A924-FE10BFAA12E7}" type="pres">
      <dgm:prSet presAssocID="{B276F6F1-4F7D-4E89-88FD-75E071DE88ED}" presName="parentRect" presStyleLbl="alignNode1" presStyleIdx="0" presStyleCnt="7"/>
      <dgm:spPr/>
      <dgm:t>
        <a:bodyPr/>
        <a:lstStyle/>
        <a:p>
          <a:endParaRPr lang="el-GR"/>
        </a:p>
      </dgm:t>
    </dgm:pt>
    <dgm:pt modelId="{2B2DE14F-151D-4469-A3EE-1B0B9D571C94}" type="pres">
      <dgm:prSet presAssocID="{B276F6F1-4F7D-4E89-88FD-75E071DE88ED}" presName="adorn" presStyleLbl="fgAccFollowNode1" presStyleIdx="0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730C5CD-4A0A-4A6C-AA9A-9D022BD9688E}" type="pres">
      <dgm:prSet presAssocID="{D30B5CEA-2290-476A-9EF3-D3D7919D5EF4}" presName="sibTrans" presStyleLbl="sibTrans2D1" presStyleIdx="0" presStyleCnt="0"/>
      <dgm:spPr/>
      <dgm:t>
        <a:bodyPr/>
        <a:lstStyle/>
        <a:p>
          <a:endParaRPr lang="el-GR"/>
        </a:p>
      </dgm:t>
    </dgm:pt>
    <dgm:pt modelId="{0D293ED9-CE42-468C-AD1A-AF0E66D32443}" type="pres">
      <dgm:prSet presAssocID="{47E7CF0C-04DC-4DBB-9236-D44FCAAA6CF7}" presName="compNode" presStyleCnt="0"/>
      <dgm:spPr/>
    </dgm:pt>
    <dgm:pt modelId="{54229540-28E6-4904-A657-E505FC14975B}" type="pres">
      <dgm:prSet presAssocID="{47E7CF0C-04DC-4DBB-9236-D44FCAAA6CF7}" presName="childRect" presStyleLbl="bgAcc1" presStyleIdx="1" presStyleCnt="7" custLinFactNeighborX="-219" custLinFactNeighborY="-258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4A0C6BB-465C-44AC-A785-4C9DAE0A4B8A}" type="pres">
      <dgm:prSet presAssocID="{47E7CF0C-04DC-4DBB-9236-D44FCAAA6CF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FABD5308-BA06-4E97-9F1A-85742D4D7840}" type="pres">
      <dgm:prSet presAssocID="{47E7CF0C-04DC-4DBB-9236-D44FCAAA6CF7}" presName="parentRect" presStyleLbl="alignNode1" presStyleIdx="1" presStyleCnt="7"/>
      <dgm:spPr/>
      <dgm:t>
        <a:bodyPr/>
        <a:lstStyle/>
        <a:p>
          <a:endParaRPr lang="el-GR"/>
        </a:p>
      </dgm:t>
    </dgm:pt>
    <dgm:pt modelId="{5221EF94-1EA0-4624-ABCC-335F936897C7}" type="pres">
      <dgm:prSet presAssocID="{47E7CF0C-04DC-4DBB-9236-D44FCAAA6CF7}" presName="adorn" presStyleLbl="fgAccFollowNode1" presStyleIdx="1" presStyleCnt="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1E6CA191-65A9-403B-9392-B45AD7788BF0}" type="pres">
      <dgm:prSet presAssocID="{3DCD19AE-D33F-4B01-85ED-A45CD13CEC20}" presName="sibTrans" presStyleLbl="sibTrans2D1" presStyleIdx="0" presStyleCnt="0"/>
      <dgm:spPr/>
      <dgm:t>
        <a:bodyPr/>
        <a:lstStyle/>
        <a:p>
          <a:endParaRPr lang="el-GR"/>
        </a:p>
      </dgm:t>
    </dgm:pt>
    <dgm:pt modelId="{15019FBC-5C3E-425B-B0DE-DDC78532B6A4}" type="pres">
      <dgm:prSet presAssocID="{D166D779-DBA1-4D6D-B0BC-D6E034CD6A33}" presName="compNode" presStyleCnt="0"/>
      <dgm:spPr/>
    </dgm:pt>
    <dgm:pt modelId="{D1C2FEFA-AE43-4D3A-9CFF-5ADA754EFA1A}" type="pres">
      <dgm:prSet presAssocID="{D166D779-DBA1-4D6D-B0BC-D6E034CD6A33}" presName="childRect" presStyleLbl="bgAcc1" presStyleIdx="2" presStyleCnt="7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12314885-7629-45A0-AAD4-BEDD13513EE0}" type="pres">
      <dgm:prSet presAssocID="{D166D779-DBA1-4D6D-B0BC-D6E034CD6A33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002EA5B0-EDEC-4899-B11A-E3F2A19109D0}" type="pres">
      <dgm:prSet presAssocID="{D166D779-DBA1-4D6D-B0BC-D6E034CD6A33}" presName="parentRect" presStyleLbl="alignNode1" presStyleIdx="2" presStyleCnt="7"/>
      <dgm:spPr/>
      <dgm:t>
        <a:bodyPr/>
        <a:lstStyle/>
        <a:p>
          <a:endParaRPr lang="el-GR"/>
        </a:p>
      </dgm:t>
    </dgm:pt>
    <dgm:pt modelId="{0433F9B4-BFA1-4761-90BD-CCDF27B8BE44}" type="pres">
      <dgm:prSet presAssocID="{D166D779-DBA1-4D6D-B0BC-D6E034CD6A33}" presName="adorn" presStyleLbl="fgAccFollowNode1" presStyleIdx="2" presStyleCnt="7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D1F4E9B3-CCE9-4365-92E9-68BF0643542E}" type="pres">
      <dgm:prSet presAssocID="{F367DE42-01C2-4DCD-8920-08429534D176}" presName="sibTrans" presStyleLbl="sibTrans2D1" presStyleIdx="0" presStyleCnt="0"/>
      <dgm:spPr/>
      <dgm:t>
        <a:bodyPr/>
        <a:lstStyle/>
        <a:p>
          <a:endParaRPr lang="el-GR"/>
        </a:p>
      </dgm:t>
    </dgm:pt>
    <dgm:pt modelId="{EE83CB69-2253-400A-A577-957B9263F962}" type="pres">
      <dgm:prSet presAssocID="{888A7C48-525B-4F59-BAEB-B8688A0FE307}" presName="compNode" presStyleCnt="0"/>
      <dgm:spPr/>
    </dgm:pt>
    <dgm:pt modelId="{13B5363A-BFB4-418C-99B5-BB3BEB99E7F1}" type="pres">
      <dgm:prSet presAssocID="{888A7C48-525B-4F59-BAEB-B8688A0FE307}" presName="childRect" presStyleLbl="bgAcc1" presStyleIdx="3" presStyleCnt="7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A705EAE6-A245-414B-9D70-622C4AEC17C3}" type="pres">
      <dgm:prSet presAssocID="{888A7C48-525B-4F59-BAEB-B8688A0FE30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B733BD0C-E0E9-4653-B52B-A2FA158083D8}" type="pres">
      <dgm:prSet presAssocID="{888A7C48-525B-4F59-BAEB-B8688A0FE307}" presName="parentRect" presStyleLbl="alignNode1" presStyleIdx="3" presStyleCnt="7"/>
      <dgm:spPr/>
      <dgm:t>
        <a:bodyPr/>
        <a:lstStyle/>
        <a:p>
          <a:endParaRPr lang="el-GR"/>
        </a:p>
      </dgm:t>
    </dgm:pt>
    <dgm:pt modelId="{75174364-8D34-46FF-8E1A-EFBA5ECD0931}" type="pres">
      <dgm:prSet presAssocID="{888A7C48-525B-4F59-BAEB-B8688A0FE307}" presName="adorn" presStyleLbl="fgAccFollowNode1" presStyleIdx="3" presStyleCnt="7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CBFC700C-F8A0-423F-91DB-6AC5B31FF9F7}" type="pres">
      <dgm:prSet presAssocID="{0FBB3978-160F-4789-B57A-A309171308D0}" presName="sibTrans" presStyleLbl="sibTrans2D1" presStyleIdx="0" presStyleCnt="0"/>
      <dgm:spPr/>
      <dgm:t>
        <a:bodyPr/>
        <a:lstStyle/>
        <a:p>
          <a:endParaRPr lang="el-GR"/>
        </a:p>
      </dgm:t>
    </dgm:pt>
    <dgm:pt modelId="{7F11FD02-F6A3-4A48-A7BE-ADD451CDCA86}" type="pres">
      <dgm:prSet presAssocID="{37223207-A41A-4FEA-8158-0AB6A97199BB}" presName="compNode" presStyleCnt="0"/>
      <dgm:spPr/>
    </dgm:pt>
    <dgm:pt modelId="{E58EC2CB-A961-4C1B-B3FA-583C2282CCAE}" type="pres">
      <dgm:prSet presAssocID="{37223207-A41A-4FEA-8158-0AB6A97199BB}" presName="childRect" presStyleLbl="bgAcc1" presStyleIdx="4" presStyleCnt="7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CF6D7508-9B96-4604-9561-A07D31E98072}" type="pres">
      <dgm:prSet presAssocID="{37223207-A41A-4FEA-8158-0AB6A97199B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8B61F0BE-82D6-4DFC-ADC1-9C27D304E915}" type="pres">
      <dgm:prSet presAssocID="{37223207-A41A-4FEA-8158-0AB6A97199BB}" presName="parentRect" presStyleLbl="alignNode1" presStyleIdx="4" presStyleCnt="7"/>
      <dgm:spPr/>
      <dgm:t>
        <a:bodyPr/>
        <a:lstStyle/>
        <a:p>
          <a:endParaRPr lang="el-GR"/>
        </a:p>
      </dgm:t>
    </dgm:pt>
    <dgm:pt modelId="{795D47AD-A987-486C-9252-9974FEDB70F2}" type="pres">
      <dgm:prSet presAssocID="{37223207-A41A-4FEA-8158-0AB6A97199BB}" presName="adorn" presStyleLbl="fgAccFollowNode1" presStyleIdx="4" presStyleCnt="7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AF63B1E8-5856-4B4E-AABE-0399C157A8BC}" type="pres">
      <dgm:prSet presAssocID="{719547D7-75EB-4F62-9C3C-D5B61C684AF0}" presName="sibTrans" presStyleLbl="sibTrans2D1" presStyleIdx="0" presStyleCnt="0"/>
      <dgm:spPr/>
      <dgm:t>
        <a:bodyPr/>
        <a:lstStyle/>
        <a:p>
          <a:endParaRPr lang="el-GR"/>
        </a:p>
      </dgm:t>
    </dgm:pt>
    <dgm:pt modelId="{6864F7D2-7801-43F3-8E9A-ECEF503F72ED}" type="pres">
      <dgm:prSet presAssocID="{ACC0407B-08C3-424E-AFAB-6F13732F3162}" presName="compNode" presStyleCnt="0"/>
      <dgm:spPr/>
    </dgm:pt>
    <dgm:pt modelId="{E0991C80-7FAA-4708-8E5D-74D55FFECD2F}" type="pres">
      <dgm:prSet presAssocID="{ACC0407B-08C3-424E-AFAB-6F13732F3162}" presName="childRect" presStyleLbl="bgAcc1" presStyleIdx="5" presStyleCnt="7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DCBF95D2-AF9D-469A-90EB-FDDFAD1369FB}" type="pres">
      <dgm:prSet presAssocID="{ACC0407B-08C3-424E-AFAB-6F13732F3162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CE35CEF1-A742-4664-B346-608E0E960CA8}" type="pres">
      <dgm:prSet presAssocID="{ACC0407B-08C3-424E-AFAB-6F13732F3162}" presName="parentRect" presStyleLbl="alignNode1" presStyleIdx="5" presStyleCnt="7"/>
      <dgm:spPr/>
      <dgm:t>
        <a:bodyPr/>
        <a:lstStyle/>
        <a:p>
          <a:endParaRPr lang="el-GR"/>
        </a:p>
      </dgm:t>
    </dgm:pt>
    <dgm:pt modelId="{D08D9516-B4B4-4999-949B-F85718C195FD}" type="pres">
      <dgm:prSet presAssocID="{ACC0407B-08C3-424E-AFAB-6F13732F3162}" presName="adorn" presStyleLbl="fgAccFollowNode1" presStyleIdx="5" presStyleCnt="7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18A771F7-422B-4372-A88B-8D4D97BF3118}" type="pres">
      <dgm:prSet presAssocID="{7DF7AC44-0214-4B98-9005-FD44CE6F65DD}" presName="sibTrans" presStyleLbl="sibTrans2D1" presStyleIdx="0" presStyleCnt="0"/>
      <dgm:spPr/>
      <dgm:t>
        <a:bodyPr/>
        <a:lstStyle/>
        <a:p>
          <a:endParaRPr lang="el-GR"/>
        </a:p>
      </dgm:t>
    </dgm:pt>
    <dgm:pt modelId="{B463F5D9-AF88-48E0-BA05-2992379C6EC5}" type="pres">
      <dgm:prSet presAssocID="{0E2436C4-D0D0-47CF-842C-EFB0923DEB4B}" presName="compNode" presStyleCnt="0"/>
      <dgm:spPr/>
    </dgm:pt>
    <dgm:pt modelId="{0CB1BFE9-B37A-4A29-946D-F5C6026C8D83}" type="pres">
      <dgm:prSet presAssocID="{0E2436C4-D0D0-47CF-842C-EFB0923DEB4B}" presName="childRect" presStyleLbl="bgAcc1" presStyleIdx="6" presStyleCnt="7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EB537D34-85F8-4511-8978-07DA9A41FD73}" type="pres">
      <dgm:prSet presAssocID="{0E2436C4-D0D0-47CF-842C-EFB0923DEB4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41A2B5F3-F5ED-41FB-B57D-78DE679B68DA}" type="pres">
      <dgm:prSet presAssocID="{0E2436C4-D0D0-47CF-842C-EFB0923DEB4B}" presName="parentRect" presStyleLbl="alignNode1" presStyleIdx="6" presStyleCnt="7"/>
      <dgm:spPr/>
      <dgm:t>
        <a:bodyPr/>
        <a:lstStyle/>
        <a:p>
          <a:endParaRPr lang="el-GR"/>
        </a:p>
      </dgm:t>
    </dgm:pt>
    <dgm:pt modelId="{D1F3C5DE-2E61-4398-BD36-C1217288419A}" type="pres">
      <dgm:prSet presAssocID="{0E2436C4-D0D0-47CF-842C-EFB0923DEB4B}" presName="adorn" presStyleLbl="fgAccFollowNode1" presStyleIdx="6" presStyleCnt="7"/>
      <dgm:spPr>
        <a:blipFill rotWithShape="0">
          <a:blip xmlns:r="http://schemas.openxmlformats.org/officeDocument/2006/relationships" r:embed="rId7"/>
          <a:stretch>
            <a:fillRect/>
          </a:stretch>
        </a:blipFill>
      </dgm:spPr>
    </dgm:pt>
  </dgm:ptLst>
  <dgm:cxnLst>
    <dgm:cxn modelId="{CDFA1A06-85C6-4D3E-B695-68DBA91DFD00}" type="presOf" srcId="{19ED70A6-0BF5-4DD1-9A38-A96CBD1A101A}" destId="{D1C2FEFA-AE43-4D3A-9CFF-5ADA754EFA1A}" srcOrd="0" destOrd="3" presId="urn:microsoft.com/office/officeart/2005/8/layout/bList2#1"/>
    <dgm:cxn modelId="{BDD78EB4-CF38-4D1A-987E-69D0A1D611A3}" type="presOf" srcId="{37223207-A41A-4FEA-8158-0AB6A97199BB}" destId="{8B61F0BE-82D6-4DFC-ADC1-9C27D304E915}" srcOrd="1" destOrd="0" presId="urn:microsoft.com/office/officeart/2005/8/layout/bList2#1"/>
    <dgm:cxn modelId="{CAC8209F-3F95-4629-95CB-79300337FC67}" srcId="{D166D779-DBA1-4D6D-B0BC-D6E034CD6A33}" destId="{51351E0A-C01A-40A4-8959-5A69B94B3F85}" srcOrd="0" destOrd="0" parTransId="{801868B3-2ED9-43A0-83A6-8AE796F95923}" sibTransId="{6F0906B3-1D35-41DF-8BD0-F3287E127E53}"/>
    <dgm:cxn modelId="{7FB53F73-C54F-414B-9083-545EF67530B0}" srcId="{30A74AEC-0F84-44C5-85D9-A264ABE41030}" destId="{ACC0407B-08C3-424E-AFAB-6F13732F3162}" srcOrd="5" destOrd="0" parTransId="{3FD6ABE0-5190-4B89-82D1-BBF920537A38}" sibTransId="{7DF7AC44-0214-4B98-9005-FD44CE6F65DD}"/>
    <dgm:cxn modelId="{9EC9CD8F-FDB7-4112-9553-F32AD908CA94}" type="presOf" srcId="{ACC0407B-08C3-424E-AFAB-6F13732F3162}" destId="{DCBF95D2-AF9D-469A-90EB-FDDFAD1369FB}" srcOrd="0" destOrd="0" presId="urn:microsoft.com/office/officeart/2005/8/layout/bList2#1"/>
    <dgm:cxn modelId="{7F2278FA-64CF-46BD-BB31-A431DDED029E}" type="presOf" srcId="{AB5AF719-4B27-4626-A9D3-30D6F8A5FB83}" destId="{D1C2FEFA-AE43-4D3A-9CFF-5ADA754EFA1A}" srcOrd="0" destOrd="2" presId="urn:microsoft.com/office/officeart/2005/8/layout/bList2#1"/>
    <dgm:cxn modelId="{C58D0E25-1BF2-4108-83BD-7BEA8618E4C7}" type="presOf" srcId="{37223207-A41A-4FEA-8158-0AB6A97199BB}" destId="{CF6D7508-9B96-4604-9561-A07D31E98072}" srcOrd="0" destOrd="0" presId="urn:microsoft.com/office/officeart/2005/8/layout/bList2#1"/>
    <dgm:cxn modelId="{F0538B01-5BCA-4CF9-853F-EFF99E995EB2}" type="presOf" srcId="{7DF7AC44-0214-4B98-9005-FD44CE6F65DD}" destId="{18A771F7-422B-4372-A88B-8D4D97BF3118}" srcOrd="0" destOrd="0" presId="urn:microsoft.com/office/officeart/2005/8/layout/bList2#1"/>
    <dgm:cxn modelId="{571FB38B-D743-4313-8096-1B2E9F65C9FA}" type="presOf" srcId="{5BBC19DC-2D98-42F0-8410-65ACC206DEFE}" destId="{E0991C80-7FAA-4708-8E5D-74D55FFECD2F}" srcOrd="0" destOrd="0" presId="urn:microsoft.com/office/officeart/2005/8/layout/bList2#1"/>
    <dgm:cxn modelId="{7BC31F85-003D-4C8D-803D-8E966F8C2628}" type="presOf" srcId="{B83678F4-A313-43A0-A45C-FDDF52E2F285}" destId="{13B5363A-BFB4-418C-99B5-BB3BEB99E7F1}" srcOrd="0" destOrd="0" presId="urn:microsoft.com/office/officeart/2005/8/layout/bList2#1"/>
    <dgm:cxn modelId="{ADD50C02-4DA4-41E1-8F39-F25AF1226FE4}" srcId="{D166D779-DBA1-4D6D-B0BC-D6E034CD6A33}" destId="{703F06FD-DB4B-47B1-9F7A-31A93787DEF7}" srcOrd="1" destOrd="0" parTransId="{A4042A61-AB71-4954-8179-30633D613E7A}" sibTransId="{BB5B99B5-C503-44C4-A7B6-1B9F9358D192}"/>
    <dgm:cxn modelId="{EFA47FFB-8E39-43A9-B051-5F28D2B84DAF}" srcId="{30A74AEC-0F84-44C5-85D9-A264ABE41030}" destId="{0E2436C4-D0D0-47CF-842C-EFB0923DEB4B}" srcOrd="6" destOrd="0" parTransId="{FC112EFA-3EF5-4A34-85F0-325912B912CA}" sibTransId="{7DABC8A7-291F-4A39-947B-AA3E83317C26}"/>
    <dgm:cxn modelId="{B32961CB-8B2C-4B34-A4B0-7ACFD04E30A7}" type="presOf" srcId="{888A7C48-525B-4F59-BAEB-B8688A0FE307}" destId="{B733BD0C-E0E9-4653-B52B-A2FA158083D8}" srcOrd="1" destOrd="0" presId="urn:microsoft.com/office/officeart/2005/8/layout/bList2#1"/>
    <dgm:cxn modelId="{F92DEB2E-2791-44E7-B834-C932AD24750E}" type="presOf" srcId="{3DCD19AE-D33F-4B01-85ED-A45CD13CEC20}" destId="{1E6CA191-65A9-403B-9392-B45AD7788BF0}" srcOrd="0" destOrd="0" presId="urn:microsoft.com/office/officeart/2005/8/layout/bList2#1"/>
    <dgm:cxn modelId="{D66C53C4-A4BD-47CF-80CE-0AAB8D1A3606}" type="presOf" srcId="{888A7C48-525B-4F59-BAEB-B8688A0FE307}" destId="{A705EAE6-A245-414B-9D70-622C4AEC17C3}" srcOrd="0" destOrd="0" presId="urn:microsoft.com/office/officeart/2005/8/layout/bList2#1"/>
    <dgm:cxn modelId="{5B776AA4-BAD6-40C0-81FF-8DAA1DAFC8D1}" type="presOf" srcId="{21A4EA04-BEBE-421E-8ECE-E9802893EB91}" destId="{694DD2B8-5C93-4993-B405-9A985E14634F}" srcOrd="0" destOrd="2" presId="urn:microsoft.com/office/officeart/2005/8/layout/bList2#1"/>
    <dgm:cxn modelId="{1D0698B2-1C74-4A1F-A55B-860CF3973730}" srcId="{30A74AEC-0F84-44C5-85D9-A264ABE41030}" destId="{B276F6F1-4F7D-4E89-88FD-75E071DE88ED}" srcOrd="0" destOrd="0" parTransId="{F34E9826-2281-433A-9B96-7B804AE4AE92}" sibTransId="{D30B5CEA-2290-476A-9EF3-D3D7919D5EF4}"/>
    <dgm:cxn modelId="{79DCE276-6CC5-4824-B22E-C0DDB7A242E8}" type="presOf" srcId="{B276F6F1-4F7D-4E89-88FD-75E071DE88ED}" destId="{182514BD-90F9-42E0-A924-FE10BFAA12E7}" srcOrd="1" destOrd="0" presId="urn:microsoft.com/office/officeart/2005/8/layout/bList2#1"/>
    <dgm:cxn modelId="{29CF6A89-EBD1-4CBF-A084-A35C07A8870E}" type="presOf" srcId="{D166D779-DBA1-4D6D-B0BC-D6E034CD6A33}" destId="{12314885-7629-45A0-AAD4-BEDD13513EE0}" srcOrd="0" destOrd="0" presId="urn:microsoft.com/office/officeart/2005/8/layout/bList2#1"/>
    <dgm:cxn modelId="{26C05867-5688-4AEE-B890-F6C5D67D54CE}" srcId="{D166D779-DBA1-4D6D-B0BC-D6E034CD6A33}" destId="{AB5AF719-4B27-4626-A9D3-30D6F8A5FB83}" srcOrd="2" destOrd="0" parTransId="{28A92AA5-B98B-463E-BCF5-7BA6B2DB789B}" sibTransId="{2CAD714B-5239-47FB-B67F-F910D3055C2B}"/>
    <dgm:cxn modelId="{8042D44F-3007-4CE4-8CCD-ADCE5A09DDBC}" srcId="{B276F6F1-4F7D-4E89-88FD-75E071DE88ED}" destId="{9F253372-A834-4577-9099-08C64394486F}" srcOrd="1" destOrd="0" parTransId="{0691A10B-62E8-46F4-A741-BF87A5467E44}" sibTransId="{FE4604E7-A532-4C71-82DE-75429DECB1CD}"/>
    <dgm:cxn modelId="{C7DFA891-B00D-4B0F-87C3-B79A3DB18AF8}" type="presOf" srcId="{AB056644-6BB7-451C-BFFC-EFBC80E4A132}" destId="{0CB1BFE9-B37A-4A29-946D-F5C6026C8D83}" srcOrd="0" destOrd="0" presId="urn:microsoft.com/office/officeart/2005/8/layout/bList2#1"/>
    <dgm:cxn modelId="{2CFC811B-6DFA-40A6-861C-54AEE63A6FC9}" type="presOf" srcId="{D166D779-DBA1-4D6D-B0BC-D6E034CD6A33}" destId="{002EA5B0-EDEC-4899-B11A-E3F2A19109D0}" srcOrd="1" destOrd="0" presId="urn:microsoft.com/office/officeart/2005/8/layout/bList2#1"/>
    <dgm:cxn modelId="{95C5E66E-7730-4ED9-AB3F-88BA730D8A5D}" type="presOf" srcId="{0E2436C4-D0D0-47CF-842C-EFB0923DEB4B}" destId="{41A2B5F3-F5ED-41FB-B57D-78DE679B68DA}" srcOrd="1" destOrd="0" presId="urn:microsoft.com/office/officeart/2005/8/layout/bList2#1"/>
    <dgm:cxn modelId="{16231E2B-5812-4B48-B4AA-C0D50C1514D6}" type="presOf" srcId="{81E827EF-671C-411A-B515-2C22AF4A889B}" destId="{694DD2B8-5C93-4993-B405-9A985E14634F}" srcOrd="0" destOrd="0" presId="urn:microsoft.com/office/officeart/2005/8/layout/bList2#1"/>
    <dgm:cxn modelId="{BFC530A5-DAA5-40DD-A083-68089C309181}" srcId="{47E7CF0C-04DC-4DBB-9236-D44FCAAA6CF7}" destId="{372D9DB7-8478-49C2-ACA8-3E6EE4AE75F3}" srcOrd="1" destOrd="0" parTransId="{3B1D9DC4-DAEE-48D7-A507-797C7479C0AC}" sibTransId="{11CBCD80-DEFB-45EA-BC98-19126E22E521}"/>
    <dgm:cxn modelId="{2A26F2C3-C3DA-4025-8748-AEED37D25C8F}" srcId="{D166D779-DBA1-4D6D-B0BC-D6E034CD6A33}" destId="{19ED70A6-0BF5-4DD1-9A38-A96CBD1A101A}" srcOrd="3" destOrd="0" parTransId="{547E193A-2396-482D-AFF5-EBBFF70C42E1}" sibTransId="{88D2C7E7-C702-416E-8F8D-C3E480C7DD9E}"/>
    <dgm:cxn modelId="{86C7C6CF-47B4-43C6-A4AE-F16B9E7058FC}" srcId="{30A74AEC-0F84-44C5-85D9-A264ABE41030}" destId="{D166D779-DBA1-4D6D-B0BC-D6E034CD6A33}" srcOrd="2" destOrd="0" parTransId="{734C09F0-85BA-4B34-A802-BA5569D6C6A9}" sibTransId="{F367DE42-01C2-4DCD-8920-08429534D176}"/>
    <dgm:cxn modelId="{8B0CFEB2-D6E4-4816-BE79-409894C51EA7}" srcId="{B276F6F1-4F7D-4E89-88FD-75E071DE88ED}" destId="{81E827EF-671C-411A-B515-2C22AF4A889B}" srcOrd="0" destOrd="0" parTransId="{253B8A7D-3C63-4128-B36C-D207ED701AA5}" sibTransId="{EA8F8594-FC0A-4BB1-B29A-B1EC4754BE7A}"/>
    <dgm:cxn modelId="{FD47B945-8B1E-453C-A10F-788DA40C99C8}" type="presOf" srcId="{0FBB3978-160F-4789-B57A-A309171308D0}" destId="{CBFC700C-F8A0-423F-91DB-6AC5B31FF9F7}" srcOrd="0" destOrd="0" presId="urn:microsoft.com/office/officeart/2005/8/layout/bList2#1"/>
    <dgm:cxn modelId="{6AA868AE-A43C-423A-B43D-E07A55E16EB3}" type="presOf" srcId="{9F253372-A834-4577-9099-08C64394486F}" destId="{694DD2B8-5C93-4993-B405-9A985E14634F}" srcOrd="0" destOrd="1" presId="urn:microsoft.com/office/officeart/2005/8/layout/bList2#1"/>
    <dgm:cxn modelId="{1BD15C7C-74F6-4534-8ED4-74841C6F82E4}" srcId="{30A74AEC-0F84-44C5-85D9-A264ABE41030}" destId="{888A7C48-525B-4F59-BAEB-B8688A0FE307}" srcOrd="3" destOrd="0" parTransId="{41A202D1-075E-4D66-802F-70D3466ACE0F}" sibTransId="{0FBB3978-160F-4789-B57A-A309171308D0}"/>
    <dgm:cxn modelId="{99AE376E-E36D-44C6-929F-5291113C14E8}" type="presOf" srcId="{D30B5CEA-2290-476A-9EF3-D3D7919D5EF4}" destId="{0730C5CD-4A0A-4A6C-AA9A-9D022BD9688E}" srcOrd="0" destOrd="0" presId="urn:microsoft.com/office/officeart/2005/8/layout/bList2#1"/>
    <dgm:cxn modelId="{03479D29-D14D-4FD7-AED4-E9631C6E7DFC}" type="presOf" srcId="{0146D850-0FC8-4EF0-8909-079B0C008CF5}" destId="{54229540-28E6-4904-A657-E505FC14975B}" srcOrd="0" destOrd="0" presId="urn:microsoft.com/office/officeart/2005/8/layout/bList2#1"/>
    <dgm:cxn modelId="{84B91638-41B8-4B53-9016-23FA725B3B42}" type="presOf" srcId="{7641E48C-406D-4011-892A-050912A712F0}" destId="{E58EC2CB-A961-4C1B-B3FA-583C2282CCAE}" srcOrd="0" destOrd="0" presId="urn:microsoft.com/office/officeart/2005/8/layout/bList2#1"/>
    <dgm:cxn modelId="{DBF63D9C-342C-4521-8A9C-4A3036BA3E62}" srcId="{B276F6F1-4F7D-4E89-88FD-75E071DE88ED}" destId="{21A4EA04-BEBE-421E-8ECE-E9802893EB91}" srcOrd="2" destOrd="0" parTransId="{B7C96EAF-BFDF-4830-98AD-2C35BCF40CE2}" sibTransId="{92135A51-2E09-4A96-A710-BB4B5336652A}"/>
    <dgm:cxn modelId="{78287A9F-EB5C-4DE1-83D5-A54879AB53C0}" type="presOf" srcId="{B276F6F1-4F7D-4E89-88FD-75E071DE88ED}" destId="{288B898A-CB3E-41B4-ADAA-188B47C29764}" srcOrd="0" destOrd="0" presId="urn:microsoft.com/office/officeart/2005/8/layout/bList2#1"/>
    <dgm:cxn modelId="{2F2427DF-0CD2-412E-A8AE-7D4C42F2840A}" type="presOf" srcId="{F367DE42-01C2-4DCD-8920-08429534D176}" destId="{D1F4E9B3-CCE9-4365-92E9-68BF0643542E}" srcOrd="0" destOrd="0" presId="urn:microsoft.com/office/officeart/2005/8/layout/bList2#1"/>
    <dgm:cxn modelId="{024F534F-0AA8-4486-92FE-E9CB64B7D9E3}" type="presOf" srcId="{30A74AEC-0F84-44C5-85D9-A264ABE41030}" destId="{4F96BF0F-9CF0-4F6C-8488-91BCC0D97F3E}" srcOrd="0" destOrd="0" presId="urn:microsoft.com/office/officeart/2005/8/layout/bList2#1"/>
    <dgm:cxn modelId="{225D285D-9523-445C-8A14-A1E6A5DFDBE6}" type="presOf" srcId="{ACC0407B-08C3-424E-AFAB-6F13732F3162}" destId="{CE35CEF1-A742-4664-B346-608E0E960CA8}" srcOrd="1" destOrd="0" presId="urn:microsoft.com/office/officeart/2005/8/layout/bList2#1"/>
    <dgm:cxn modelId="{99FFA144-22DE-4ECC-9BFF-EABA792F24E1}" type="presOf" srcId="{47E7CF0C-04DC-4DBB-9236-D44FCAAA6CF7}" destId="{74A0C6BB-465C-44AC-A785-4C9DAE0A4B8A}" srcOrd="0" destOrd="0" presId="urn:microsoft.com/office/officeart/2005/8/layout/bList2#1"/>
    <dgm:cxn modelId="{D76716B5-3712-42F0-ADFF-9EC0BF08A9DE}" type="presOf" srcId="{51351E0A-C01A-40A4-8959-5A69B94B3F85}" destId="{D1C2FEFA-AE43-4D3A-9CFF-5ADA754EFA1A}" srcOrd="0" destOrd="0" presId="urn:microsoft.com/office/officeart/2005/8/layout/bList2#1"/>
    <dgm:cxn modelId="{CAE58F35-283F-4C9E-B7A6-C4ECC703089E}" srcId="{0E2436C4-D0D0-47CF-842C-EFB0923DEB4B}" destId="{AB056644-6BB7-451C-BFFC-EFBC80E4A132}" srcOrd="0" destOrd="0" parTransId="{FA20778A-6A49-4C54-B7EA-B7F066FADA3A}" sibTransId="{087FF6F5-17DF-435B-B1D1-4D137D88AD4A}"/>
    <dgm:cxn modelId="{F5980FDB-2332-4263-9A57-726E6C24FF7C}" srcId="{37223207-A41A-4FEA-8158-0AB6A97199BB}" destId="{7641E48C-406D-4011-892A-050912A712F0}" srcOrd="0" destOrd="0" parTransId="{858B1008-47C5-49B9-89FF-81921C72F5DA}" sibTransId="{D413695B-A531-4466-B868-99B3267933E9}"/>
    <dgm:cxn modelId="{4007CD9C-9F08-444C-8B85-3057E0444757}" srcId="{30A74AEC-0F84-44C5-85D9-A264ABE41030}" destId="{47E7CF0C-04DC-4DBB-9236-D44FCAAA6CF7}" srcOrd="1" destOrd="0" parTransId="{B5124B9C-57B6-4607-8510-F418FDCAE1EE}" sibTransId="{3DCD19AE-D33F-4B01-85ED-A45CD13CEC20}"/>
    <dgm:cxn modelId="{E3FF155D-1A31-423B-A667-D1886178FF6F}" srcId="{ACC0407B-08C3-424E-AFAB-6F13732F3162}" destId="{5BBC19DC-2D98-42F0-8410-65ACC206DEFE}" srcOrd="0" destOrd="0" parTransId="{7EB6A565-55EE-4494-B159-29160098D20B}" sibTransId="{A314C0B1-4AC6-4C26-9593-F7BD92F60BCB}"/>
    <dgm:cxn modelId="{32122325-6CC5-4986-BF02-EEA14CB3830B}" type="presOf" srcId="{372D9DB7-8478-49C2-ACA8-3E6EE4AE75F3}" destId="{54229540-28E6-4904-A657-E505FC14975B}" srcOrd="0" destOrd="1" presId="urn:microsoft.com/office/officeart/2005/8/layout/bList2#1"/>
    <dgm:cxn modelId="{0CCB0F87-3435-4014-A09B-E21785598864}" type="presOf" srcId="{703F06FD-DB4B-47B1-9F7A-31A93787DEF7}" destId="{D1C2FEFA-AE43-4D3A-9CFF-5ADA754EFA1A}" srcOrd="0" destOrd="1" presId="urn:microsoft.com/office/officeart/2005/8/layout/bList2#1"/>
    <dgm:cxn modelId="{FF320221-1E8A-4652-BA0C-6C3D3755F463}" srcId="{888A7C48-525B-4F59-BAEB-B8688A0FE307}" destId="{B83678F4-A313-43A0-A45C-FDDF52E2F285}" srcOrd="0" destOrd="0" parTransId="{3A953F36-FEAF-4F0A-8297-BE982FF72E7E}" sibTransId="{2AB92D6E-9FE7-4D0B-AA76-29403D594633}"/>
    <dgm:cxn modelId="{D274DC7D-8C99-4C83-8EA3-E6F36DC05CC2}" type="presOf" srcId="{0E2436C4-D0D0-47CF-842C-EFB0923DEB4B}" destId="{EB537D34-85F8-4511-8978-07DA9A41FD73}" srcOrd="0" destOrd="0" presId="urn:microsoft.com/office/officeart/2005/8/layout/bList2#1"/>
    <dgm:cxn modelId="{1D1E8707-1F03-441C-9975-FBF988469CE5}" type="presOf" srcId="{47E7CF0C-04DC-4DBB-9236-D44FCAAA6CF7}" destId="{FABD5308-BA06-4E97-9F1A-85742D4D7840}" srcOrd="1" destOrd="0" presId="urn:microsoft.com/office/officeart/2005/8/layout/bList2#1"/>
    <dgm:cxn modelId="{70691086-23B8-41D6-A95E-FF3F3FBBAAA6}" type="presOf" srcId="{719547D7-75EB-4F62-9C3C-D5B61C684AF0}" destId="{AF63B1E8-5856-4B4E-AABE-0399C157A8BC}" srcOrd="0" destOrd="0" presId="urn:microsoft.com/office/officeart/2005/8/layout/bList2#1"/>
    <dgm:cxn modelId="{0291F7FE-DC13-42F3-8CF0-2CF335CD6C02}" srcId="{30A74AEC-0F84-44C5-85D9-A264ABE41030}" destId="{37223207-A41A-4FEA-8158-0AB6A97199BB}" srcOrd="4" destOrd="0" parTransId="{17A20FA4-D308-421B-AF10-F2D0455205D5}" sibTransId="{719547D7-75EB-4F62-9C3C-D5B61C684AF0}"/>
    <dgm:cxn modelId="{8765BE23-16A3-4A31-A4E4-118FFCA13485}" srcId="{47E7CF0C-04DC-4DBB-9236-D44FCAAA6CF7}" destId="{0146D850-0FC8-4EF0-8909-079B0C008CF5}" srcOrd="0" destOrd="0" parTransId="{50A151D7-EC60-442E-A356-3C54EC8E971B}" sibTransId="{442916B4-A9A1-4DB6-9275-7D260D7FE8F7}"/>
    <dgm:cxn modelId="{7014AA9A-BD28-48B5-9CD5-27938DDD1BD6}" type="presParOf" srcId="{4F96BF0F-9CF0-4F6C-8488-91BCC0D97F3E}" destId="{A4C64DEF-36E3-4BC0-A648-BFD315CDAD43}" srcOrd="0" destOrd="0" presId="urn:microsoft.com/office/officeart/2005/8/layout/bList2#1"/>
    <dgm:cxn modelId="{5C0FF7A7-D91B-490F-947C-0E35E1BB817C}" type="presParOf" srcId="{A4C64DEF-36E3-4BC0-A648-BFD315CDAD43}" destId="{694DD2B8-5C93-4993-B405-9A985E14634F}" srcOrd="0" destOrd="0" presId="urn:microsoft.com/office/officeart/2005/8/layout/bList2#1"/>
    <dgm:cxn modelId="{0F9482AC-4865-4A69-B9F5-63736F5E1E84}" type="presParOf" srcId="{A4C64DEF-36E3-4BC0-A648-BFD315CDAD43}" destId="{288B898A-CB3E-41B4-ADAA-188B47C29764}" srcOrd="1" destOrd="0" presId="urn:microsoft.com/office/officeart/2005/8/layout/bList2#1"/>
    <dgm:cxn modelId="{24C68C14-8A1B-4DAA-A99E-22DEF9D22F2E}" type="presParOf" srcId="{A4C64DEF-36E3-4BC0-A648-BFD315CDAD43}" destId="{182514BD-90F9-42E0-A924-FE10BFAA12E7}" srcOrd="2" destOrd="0" presId="urn:microsoft.com/office/officeart/2005/8/layout/bList2#1"/>
    <dgm:cxn modelId="{88ABB3BC-7DE2-47BC-9107-FC74181063C9}" type="presParOf" srcId="{A4C64DEF-36E3-4BC0-A648-BFD315CDAD43}" destId="{2B2DE14F-151D-4469-A3EE-1B0B9D571C94}" srcOrd="3" destOrd="0" presId="urn:microsoft.com/office/officeart/2005/8/layout/bList2#1"/>
    <dgm:cxn modelId="{B3B4B18F-6E16-4A1C-AF19-95BA5009200E}" type="presParOf" srcId="{4F96BF0F-9CF0-4F6C-8488-91BCC0D97F3E}" destId="{0730C5CD-4A0A-4A6C-AA9A-9D022BD9688E}" srcOrd="1" destOrd="0" presId="urn:microsoft.com/office/officeart/2005/8/layout/bList2#1"/>
    <dgm:cxn modelId="{D9C4F810-FA91-4539-9352-87DFA95461BA}" type="presParOf" srcId="{4F96BF0F-9CF0-4F6C-8488-91BCC0D97F3E}" destId="{0D293ED9-CE42-468C-AD1A-AF0E66D32443}" srcOrd="2" destOrd="0" presId="urn:microsoft.com/office/officeart/2005/8/layout/bList2#1"/>
    <dgm:cxn modelId="{A84D3DEF-36DA-4D81-9F56-036980FA509A}" type="presParOf" srcId="{0D293ED9-CE42-468C-AD1A-AF0E66D32443}" destId="{54229540-28E6-4904-A657-E505FC14975B}" srcOrd="0" destOrd="0" presId="urn:microsoft.com/office/officeart/2005/8/layout/bList2#1"/>
    <dgm:cxn modelId="{30BC4B90-1007-480F-BF27-6E136BCE127C}" type="presParOf" srcId="{0D293ED9-CE42-468C-AD1A-AF0E66D32443}" destId="{74A0C6BB-465C-44AC-A785-4C9DAE0A4B8A}" srcOrd="1" destOrd="0" presId="urn:microsoft.com/office/officeart/2005/8/layout/bList2#1"/>
    <dgm:cxn modelId="{B408D52C-EEC8-4A52-AD86-7168C659B826}" type="presParOf" srcId="{0D293ED9-CE42-468C-AD1A-AF0E66D32443}" destId="{FABD5308-BA06-4E97-9F1A-85742D4D7840}" srcOrd="2" destOrd="0" presId="urn:microsoft.com/office/officeart/2005/8/layout/bList2#1"/>
    <dgm:cxn modelId="{70820F34-6AAE-46D1-BC07-99D5719DE1AA}" type="presParOf" srcId="{0D293ED9-CE42-468C-AD1A-AF0E66D32443}" destId="{5221EF94-1EA0-4624-ABCC-335F936897C7}" srcOrd="3" destOrd="0" presId="urn:microsoft.com/office/officeart/2005/8/layout/bList2#1"/>
    <dgm:cxn modelId="{204C60C0-1D25-455B-B4FB-118AFAE0E342}" type="presParOf" srcId="{4F96BF0F-9CF0-4F6C-8488-91BCC0D97F3E}" destId="{1E6CA191-65A9-403B-9392-B45AD7788BF0}" srcOrd="3" destOrd="0" presId="urn:microsoft.com/office/officeart/2005/8/layout/bList2#1"/>
    <dgm:cxn modelId="{511EF164-9EC8-4674-88D4-E962AA0C065F}" type="presParOf" srcId="{4F96BF0F-9CF0-4F6C-8488-91BCC0D97F3E}" destId="{15019FBC-5C3E-425B-B0DE-DDC78532B6A4}" srcOrd="4" destOrd="0" presId="urn:microsoft.com/office/officeart/2005/8/layout/bList2#1"/>
    <dgm:cxn modelId="{4EDC4549-838A-4937-A21B-A154E7090540}" type="presParOf" srcId="{15019FBC-5C3E-425B-B0DE-DDC78532B6A4}" destId="{D1C2FEFA-AE43-4D3A-9CFF-5ADA754EFA1A}" srcOrd="0" destOrd="0" presId="urn:microsoft.com/office/officeart/2005/8/layout/bList2#1"/>
    <dgm:cxn modelId="{B9B6F204-8193-4109-BAFF-0C1F085062F6}" type="presParOf" srcId="{15019FBC-5C3E-425B-B0DE-DDC78532B6A4}" destId="{12314885-7629-45A0-AAD4-BEDD13513EE0}" srcOrd="1" destOrd="0" presId="urn:microsoft.com/office/officeart/2005/8/layout/bList2#1"/>
    <dgm:cxn modelId="{2B4D22C8-DAEE-446E-9DCA-239A63566CE0}" type="presParOf" srcId="{15019FBC-5C3E-425B-B0DE-DDC78532B6A4}" destId="{002EA5B0-EDEC-4899-B11A-E3F2A19109D0}" srcOrd="2" destOrd="0" presId="urn:microsoft.com/office/officeart/2005/8/layout/bList2#1"/>
    <dgm:cxn modelId="{C355C62B-3A4F-4A48-A3C5-47CD56385B79}" type="presParOf" srcId="{15019FBC-5C3E-425B-B0DE-DDC78532B6A4}" destId="{0433F9B4-BFA1-4761-90BD-CCDF27B8BE44}" srcOrd="3" destOrd="0" presId="urn:microsoft.com/office/officeart/2005/8/layout/bList2#1"/>
    <dgm:cxn modelId="{2EEE34CD-7694-4BAC-9AD1-03154BC73CD2}" type="presParOf" srcId="{4F96BF0F-9CF0-4F6C-8488-91BCC0D97F3E}" destId="{D1F4E9B3-CCE9-4365-92E9-68BF0643542E}" srcOrd="5" destOrd="0" presId="urn:microsoft.com/office/officeart/2005/8/layout/bList2#1"/>
    <dgm:cxn modelId="{43847292-B002-4B40-9AEF-C727619EDFEF}" type="presParOf" srcId="{4F96BF0F-9CF0-4F6C-8488-91BCC0D97F3E}" destId="{EE83CB69-2253-400A-A577-957B9263F962}" srcOrd="6" destOrd="0" presId="urn:microsoft.com/office/officeart/2005/8/layout/bList2#1"/>
    <dgm:cxn modelId="{CDC89CB8-23CC-4320-A079-BA6A8B09C7F0}" type="presParOf" srcId="{EE83CB69-2253-400A-A577-957B9263F962}" destId="{13B5363A-BFB4-418C-99B5-BB3BEB99E7F1}" srcOrd="0" destOrd="0" presId="urn:microsoft.com/office/officeart/2005/8/layout/bList2#1"/>
    <dgm:cxn modelId="{062AB4FF-9596-43ED-8762-A832D5F78828}" type="presParOf" srcId="{EE83CB69-2253-400A-A577-957B9263F962}" destId="{A705EAE6-A245-414B-9D70-622C4AEC17C3}" srcOrd="1" destOrd="0" presId="urn:microsoft.com/office/officeart/2005/8/layout/bList2#1"/>
    <dgm:cxn modelId="{CD45C448-ED5D-4E00-8C01-6CC264AC4534}" type="presParOf" srcId="{EE83CB69-2253-400A-A577-957B9263F962}" destId="{B733BD0C-E0E9-4653-B52B-A2FA158083D8}" srcOrd="2" destOrd="0" presId="urn:microsoft.com/office/officeart/2005/8/layout/bList2#1"/>
    <dgm:cxn modelId="{ECEC954E-36B3-4596-BD89-5C7A7EF1A6FF}" type="presParOf" srcId="{EE83CB69-2253-400A-A577-957B9263F962}" destId="{75174364-8D34-46FF-8E1A-EFBA5ECD0931}" srcOrd="3" destOrd="0" presId="urn:microsoft.com/office/officeart/2005/8/layout/bList2#1"/>
    <dgm:cxn modelId="{3472F0E9-A3C9-4E4E-A05B-A0F992A34BA9}" type="presParOf" srcId="{4F96BF0F-9CF0-4F6C-8488-91BCC0D97F3E}" destId="{CBFC700C-F8A0-423F-91DB-6AC5B31FF9F7}" srcOrd="7" destOrd="0" presId="urn:microsoft.com/office/officeart/2005/8/layout/bList2#1"/>
    <dgm:cxn modelId="{CF2141C0-16DC-4479-837D-1E76118C9F8A}" type="presParOf" srcId="{4F96BF0F-9CF0-4F6C-8488-91BCC0D97F3E}" destId="{7F11FD02-F6A3-4A48-A7BE-ADD451CDCA86}" srcOrd="8" destOrd="0" presId="urn:microsoft.com/office/officeart/2005/8/layout/bList2#1"/>
    <dgm:cxn modelId="{BB60742E-9B2C-4E8E-A258-FE9E6254395E}" type="presParOf" srcId="{7F11FD02-F6A3-4A48-A7BE-ADD451CDCA86}" destId="{E58EC2CB-A961-4C1B-B3FA-583C2282CCAE}" srcOrd="0" destOrd="0" presId="urn:microsoft.com/office/officeart/2005/8/layout/bList2#1"/>
    <dgm:cxn modelId="{37A48CF5-998D-440B-BA90-8469B62DDA45}" type="presParOf" srcId="{7F11FD02-F6A3-4A48-A7BE-ADD451CDCA86}" destId="{CF6D7508-9B96-4604-9561-A07D31E98072}" srcOrd="1" destOrd="0" presId="urn:microsoft.com/office/officeart/2005/8/layout/bList2#1"/>
    <dgm:cxn modelId="{C51142F8-7819-4D82-BEB9-ACC61FB2EA6D}" type="presParOf" srcId="{7F11FD02-F6A3-4A48-A7BE-ADD451CDCA86}" destId="{8B61F0BE-82D6-4DFC-ADC1-9C27D304E915}" srcOrd="2" destOrd="0" presId="urn:microsoft.com/office/officeart/2005/8/layout/bList2#1"/>
    <dgm:cxn modelId="{D065DA91-13D4-4ACD-8D06-A29E8FCC9FC4}" type="presParOf" srcId="{7F11FD02-F6A3-4A48-A7BE-ADD451CDCA86}" destId="{795D47AD-A987-486C-9252-9974FEDB70F2}" srcOrd="3" destOrd="0" presId="urn:microsoft.com/office/officeart/2005/8/layout/bList2#1"/>
    <dgm:cxn modelId="{75DFD852-99DA-4340-B80A-EA937D0E687B}" type="presParOf" srcId="{4F96BF0F-9CF0-4F6C-8488-91BCC0D97F3E}" destId="{AF63B1E8-5856-4B4E-AABE-0399C157A8BC}" srcOrd="9" destOrd="0" presId="urn:microsoft.com/office/officeart/2005/8/layout/bList2#1"/>
    <dgm:cxn modelId="{DDFC0123-84B4-432E-9A54-33967A05CB53}" type="presParOf" srcId="{4F96BF0F-9CF0-4F6C-8488-91BCC0D97F3E}" destId="{6864F7D2-7801-43F3-8E9A-ECEF503F72ED}" srcOrd="10" destOrd="0" presId="urn:microsoft.com/office/officeart/2005/8/layout/bList2#1"/>
    <dgm:cxn modelId="{65BECC19-881F-4CB4-8AF6-98E42C6FDC93}" type="presParOf" srcId="{6864F7D2-7801-43F3-8E9A-ECEF503F72ED}" destId="{E0991C80-7FAA-4708-8E5D-74D55FFECD2F}" srcOrd="0" destOrd="0" presId="urn:microsoft.com/office/officeart/2005/8/layout/bList2#1"/>
    <dgm:cxn modelId="{D24E1024-758C-4D3D-BD65-0C0A5923DFF6}" type="presParOf" srcId="{6864F7D2-7801-43F3-8E9A-ECEF503F72ED}" destId="{DCBF95D2-AF9D-469A-90EB-FDDFAD1369FB}" srcOrd="1" destOrd="0" presId="urn:microsoft.com/office/officeart/2005/8/layout/bList2#1"/>
    <dgm:cxn modelId="{481995B5-1359-4F4B-92C1-1048E37D6A28}" type="presParOf" srcId="{6864F7D2-7801-43F3-8E9A-ECEF503F72ED}" destId="{CE35CEF1-A742-4664-B346-608E0E960CA8}" srcOrd="2" destOrd="0" presId="urn:microsoft.com/office/officeart/2005/8/layout/bList2#1"/>
    <dgm:cxn modelId="{20257B29-A1BB-426D-974C-03C3E7B0EE85}" type="presParOf" srcId="{6864F7D2-7801-43F3-8E9A-ECEF503F72ED}" destId="{D08D9516-B4B4-4999-949B-F85718C195FD}" srcOrd="3" destOrd="0" presId="urn:microsoft.com/office/officeart/2005/8/layout/bList2#1"/>
    <dgm:cxn modelId="{EF7CA6EC-C864-4DFD-AA45-6BB8D0B3B4D3}" type="presParOf" srcId="{4F96BF0F-9CF0-4F6C-8488-91BCC0D97F3E}" destId="{18A771F7-422B-4372-A88B-8D4D97BF3118}" srcOrd="11" destOrd="0" presId="urn:microsoft.com/office/officeart/2005/8/layout/bList2#1"/>
    <dgm:cxn modelId="{38B58B35-18B8-40DE-BE7C-AB4A05FFDF64}" type="presParOf" srcId="{4F96BF0F-9CF0-4F6C-8488-91BCC0D97F3E}" destId="{B463F5D9-AF88-48E0-BA05-2992379C6EC5}" srcOrd="12" destOrd="0" presId="urn:microsoft.com/office/officeart/2005/8/layout/bList2#1"/>
    <dgm:cxn modelId="{6EE81372-2CA4-4EE9-982B-4BC78C138F5C}" type="presParOf" srcId="{B463F5D9-AF88-48E0-BA05-2992379C6EC5}" destId="{0CB1BFE9-B37A-4A29-946D-F5C6026C8D83}" srcOrd="0" destOrd="0" presId="urn:microsoft.com/office/officeart/2005/8/layout/bList2#1"/>
    <dgm:cxn modelId="{58F2C29F-23BB-4466-B1FE-48D09A15607B}" type="presParOf" srcId="{B463F5D9-AF88-48E0-BA05-2992379C6EC5}" destId="{EB537D34-85F8-4511-8978-07DA9A41FD73}" srcOrd="1" destOrd="0" presId="urn:microsoft.com/office/officeart/2005/8/layout/bList2#1"/>
    <dgm:cxn modelId="{BB4E4595-6144-4E08-B30B-C092271EDEE7}" type="presParOf" srcId="{B463F5D9-AF88-48E0-BA05-2992379C6EC5}" destId="{41A2B5F3-F5ED-41FB-B57D-78DE679B68DA}" srcOrd="2" destOrd="0" presId="urn:microsoft.com/office/officeart/2005/8/layout/bList2#1"/>
    <dgm:cxn modelId="{230B888C-F66D-402A-9B45-047A393B924B}" type="presParOf" srcId="{B463F5D9-AF88-48E0-BA05-2992379C6EC5}" destId="{D1F3C5DE-2E61-4398-BD36-C1217288419A}" srcOrd="3" destOrd="0" presId="urn:microsoft.com/office/officeart/2005/8/layout/bList2#1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46A24C8-B95A-4CE7-8659-5B5C349544BC}" type="doc">
      <dgm:prSet loTypeId="urn:microsoft.com/office/officeart/2005/8/layout/hProcess9" loCatId="process" qsTypeId="urn:microsoft.com/office/officeart/2005/8/quickstyle/3d2" qsCatId="3D" csTypeId="urn:microsoft.com/office/officeart/2005/8/colors/accent6_3" csCatId="accent6" phldr="1"/>
      <dgm:spPr/>
    </dgm:pt>
    <dgm:pt modelId="{92567B2D-F7E2-4C94-84B3-DF84C8062506}">
      <dgm:prSet phldrT="[Κείμενο]"/>
      <dgm:spPr>
        <a:gradFill rotWithShape="0">
          <a:gsLst>
            <a:gs pos="0">
              <a:srgbClr val="00B050"/>
            </a:gs>
            <a:gs pos="80000">
              <a:schemeClr val="accent6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el-GR" b="1" dirty="0" smtClean="0"/>
            <a:t>Υποβολή – Αξιολόγηση - Ένταξη</a:t>
          </a:r>
          <a:endParaRPr lang="el-GR" b="1" dirty="0"/>
        </a:p>
      </dgm:t>
    </dgm:pt>
    <dgm:pt modelId="{DF0C6061-A4F2-4E69-827F-FC2F81D5A3D8}" type="parTrans" cxnId="{8FBD7426-FBE2-4389-A4BC-A151694632E7}">
      <dgm:prSet/>
      <dgm:spPr/>
      <dgm:t>
        <a:bodyPr/>
        <a:lstStyle/>
        <a:p>
          <a:endParaRPr lang="el-GR"/>
        </a:p>
      </dgm:t>
    </dgm:pt>
    <dgm:pt modelId="{656C287B-6132-4269-9188-C940F442EABC}" type="sibTrans" cxnId="{8FBD7426-FBE2-4389-A4BC-A151694632E7}">
      <dgm:prSet/>
      <dgm:spPr/>
      <dgm:t>
        <a:bodyPr/>
        <a:lstStyle/>
        <a:p>
          <a:endParaRPr lang="el-GR"/>
        </a:p>
      </dgm:t>
    </dgm:pt>
    <dgm:pt modelId="{0BCE6475-FB26-4217-95B2-8CADF3F91FF1}">
      <dgm:prSet phldrT="[Κείμενο]"/>
      <dgm:spPr>
        <a:gradFill rotWithShape="0">
          <a:gsLst>
            <a:gs pos="0">
              <a:srgbClr val="92D050"/>
            </a:gs>
            <a:gs pos="80000">
              <a:schemeClr val="accent6">
                <a:shade val="80000"/>
                <a:hueOff val="0"/>
                <a:satOff val="-11274"/>
                <a:lumOff val="11272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11274"/>
                <a:lumOff val="11272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el-GR" b="1" dirty="0" smtClean="0"/>
            <a:t>Δημοσιοποίηση – Ηλεκτρονική Διεκπεραίωση</a:t>
          </a:r>
          <a:endParaRPr lang="el-GR" b="1" dirty="0"/>
        </a:p>
      </dgm:t>
    </dgm:pt>
    <dgm:pt modelId="{71AE9226-7C30-4633-A09F-E88AC1ABCA9B}" type="parTrans" cxnId="{D16FC0A0-E993-4E94-94AD-914ECB90FC22}">
      <dgm:prSet/>
      <dgm:spPr/>
      <dgm:t>
        <a:bodyPr/>
        <a:lstStyle/>
        <a:p>
          <a:endParaRPr lang="el-GR"/>
        </a:p>
      </dgm:t>
    </dgm:pt>
    <dgm:pt modelId="{FA50B7B3-A83A-4236-804B-437176B21BFA}" type="sibTrans" cxnId="{D16FC0A0-E993-4E94-94AD-914ECB90FC22}">
      <dgm:prSet/>
      <dgm:spPr/>
      <dgm:t>
        <a:bodyPr/>
        <a:lstStyle/>
        <a:p>
          <a:endParaRPr lang="el-GR"/>
        </a:p>
      </dgm:t>
    </dgm:pt>
    <dgm:pt modelId="{8BBD4314-C91A-412E-9936-9693E93A1C27}">
      <dgm:prSet phldrT="[Κείμενο]"/>
      <dgm:spPr>
        <a:gradFill rotWithShape="0">
          <a:gsLst>
            <a:gs pos="0">
              <a:srgbClr val="FF9900"/>
            </a:gs>
            <a:gs pos="80000">
              <a:schemeClr val="accent6">
                <a:shade val="80000"/>
                <a:hueOff val="0"/>
                <a:satOff val="-22547"/>
                <a:lumOff val="22543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22547"/>
                <a:lumOff val="22543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el-GR" b="1" dirty="0" smtClean="0"/>
            <a:t>Παρακολούθηση – Πληρωμές – Παραλαβή</a:t>
          </a:r>
          <a:endParaRPr lang="el-GR" b="1" dirty="0"/>
        </a:p>
      </dgm:t>
    </dgm:pt>
    <dgm:pt modelId="{1B375780-DFB7-434D-88CA-877E86DF2765}" type="parTrans" cxnId="{A440FFFD-66C0-4AE2-B108-C6CE083C686B}">
      <dgm:prSet/>
      <dgm:spPr/>
      <dgm:t>
        <a:bodyPr/>
        <a:lstStyle/>
        <a:p>
          <a:endParaRPr lang="el-GR"/>
        </a:p>
      </dgm:t>
    </dgm:pt>
    <dgm:pt modelId="{C8A445B7-92B3-4BCF-8164-B3738CA2D0DC}" type="sibTrans" cxnId="{A440FFFD-66C0-4AE2-B108-C6CE083C686B}">
      <dgm:prSet/>
      <dgm:spPr/>
      <dgm:t>
        <a:bodyPr/>
        <a:lstStyle/>
        <a:p>
          <a:endParaRPr lang="el-GR"/>
        </a:p>
      </dgm:t>
    </dgm:pt>
    <dgm:pt modelId="{E6D29F22-B788-42A3-ADA8-FC58CA84794E}">
      <dgm:prSet phldrT="[Κείμενο]"/>
      <dgm:spPr>
        <a:gradFill rotWithShape="0">
          <a:gsLst>
            <a:gs pos="0">
              <a:srgbClr val="FF0066"/>
            </a:gs>
            <a:gs pos="80000">
              <a:schemeClr val="accent6">
                <a:shade val="80000"/>
                <a:hueOff val="0"/>
                <a:satOff val="-33821"/>
                <a:lumOff val="33815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33821"/>
                <a:lumOff val="33815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el-GR" b="1" dirty="0" smtClean="0"/>
            <a:t>Παρακολούθηση Μετά την Ολοκλήρωση</a:t>
          </a:r>
          <a:endParaRPr lang="el-GR" b="1" dirty="0"/>
        </a:p>
      </dgm:t>
    </dgm:pt>
    <dgm:pt modelId="{065C43A8-3AC1-4756-8CED-E047E48E5E32}" type="parTrans" cxnId="{D282A96B-C530-43E0-AA76-1776DA9F07A0}">
      <dgm:prSet/>
      <dgm:spPr/>
      <dgm:t>
        <a:bodyPr/>
        <a:lstStyle/>
        <a:p>
          <a:endParaRPr lang="el-GR"/>
        </a:p>
      </dgm:t>
    </dgm:pt>
    <dgm:pt modelId="{C24FB9F9-A665-4D92-BC47-2838B5A34510}" type="sibTrans" cxnId="{D282A96B-C530-43E0-AA76-1776DA9F07A0}">
      <dgm:prSet/>
      <dgm:spPr/>
      <dgm:t>
        <a:bodyPr/>
        <a:lstStyle/>
        <a:p>
          <a:endParaRPr lang="el-GR"/>
        </a:p>
      </dgm:t>
    </dgm:pt>
    <dgm:pt modelId="{BA522D20-1E04-45A0-BD45-F95A9FB65629}" type="pres">
      <dgm:prSet presAssocID="{F46A24C8-B95A-4CE7-8659-5B5C349544BC}" presName="CompostProcess" presStyleCnt="0">
        <dgm:presLayoutVars>
          <dgm:dir/>
          <dgm:resizeHandles val="exact"/>
        </dgm:presLayoutVars>
      </dgm:prSet>
      <dgm:spPr/>
    </dgm:pt>
    <dgm:pt modelId="{E410E9FE-3C14-4790-A997-F09498C160D9}" type="pres">
      <dgm:prSet presAssocID="{F46A24C8-B95A-4CE7-8659-5B5C349544BC}" presName="arrow" presStyleLbl="bgShp" presStyleIdx="0" presStyleCnt="1"/>
      <dgm:spPr/>
    </dgm:pt>
    <dgm:pt modelId="{B88361A1-9B9A-4669-A17C-2579F4A64B9B}" type="pres">
      <dgm:prSet presAssocID="{F46A24C8-B95A-4CE7-8659-5B5C349544BC}" presName="linearProcess" presStyleCnt="0"/>
      <dgm:spPr/>
    </dgm:pt>
    <dgm:pt modelId="{CC283B1F-5C5E-493C-8DC9-1B2F7D436A56}" type="pres">
      <dgm:prSet presAssocID="{92567B2D-F7E2-4C94-84B3-DF84C8062506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C3EC83E1-6336-4755-85D8-381ADAA87F5C}" type="pres">
      <dgm:prSet presAssocID="{656C287B-6132-4269-9188-C940F442EABC}" presName="sibTrans" presStyleCnt="0"/>
      <dgm:spPr/>
    </dgm:pt>
    <dgm:pt modelId="{3A55CCA5-CE95-448C-AA4A-1C6F22326636}" type="pres">
      <dgm:prSet presAssocID="{0BCE6475-FB26-4217-95B2-8CADF3F91FF1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6A1C7911-B075-4D9C-899B-2E861D9FDEFE}" type="pres">
      <dgm:prSet presAssocID="{FA50B7B3-A83A-4236-804B-437176B21BFA}" presName="sibTrans" presStyleCnt="0"/>
      <dgm:spPr/>
    </dgm:pt>
    <dgm:pt modelId="{B18C2CEA-40A6-4E8B-AEBF-90428D9BD3A8}" type="pres">
      <dgm:prSet presAssocID="{8BBD4314-C91A-412E-9936-9693E93A1C27}" presName="textNode" presStyleLbl="node1" presStyleIdx="2" presStyleCnt="4" custLinFactNeighborX="22122" custLinFactNeighborY="1669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DC914B48-F1CC-4594-AF5B-988331C23B42}" type="pres">
      <dgm:prSet presAssocID="{C8A445B7-92B3-4BCF-8164-B3738CA2D0DC}" presName="sibTrans" presStyleCnt="0"/>
      <dgm:spPr/>
    </dgm:pt>
    <dgm:pt modelId="{9AA9678B-4F29-4106-891E-56972E2E8E56}" type="pres">
      <dgm:prSet presAssocID="{E6D29F22-B788-42A3-ADA8-FC58CA84794E}" presName="textNode" presStyleLbl="node1" presStyleIdx="3" presStyleCnt="4" custLinFactNeighborX="13640" custLinFactNeighborY="1669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D282A96B-C530-43E0-AA76-1776DA9F07A0}" srcId="{F46A24C8-B95A-4CE7-8659-5B5C349544BC}" destId="{E6D29F22-B788-42A3-ADA8-FC58CA84794E}" srcOrd="3" destOrd="0" parTransId="{065C43A8-3AC1-4756-8CED-E047E48E5E32}" sibTransId="{C24FB9F9-A665-4D92-BC47-2838B5A34510}"/>
    <dgm:cxn modelId="{0E25ACB4-45B6-4CA0-9016-4676FB9B73F8}" type="presOf" srcId="{F46A24C8-B95A-4CE7-8659-5B5C349544BC}" destId="{BA522D20-1E04-45A0-BD45-F95A9FB65629}" srcOrd="0" destOrd="0" presId="urn:microsoft.com/office/officeart/2005/8/layout/hProcess9"/>
    <dgm:cxn modelId="{39051E7F-0FAE-4B7C-8A14-010140DC24EA}" type="presOf" srcId="{0BCE6475-FB26-4217-95B2-8CADF3F91FF1}" destId="{3A55CCA5-CE95-448C-AA4A-1C6F22326636}" srcOrd="0" destOrd="0" presId="urn:microsoft.com/office/officeart/2005/8/layout/hProcess9"/>
    <dgm:cxn modelId="{B12662E6-7FEC-4434-8107-BB3A724FC70E}" type="presOf" srcId="{E6D29F22-B788-42A3-ADA8-FC58CA84794E}" destId="{9AA9678B-4F29-4106-891E-56972E2E8E56}" srcOrd="0" destOrd="0" presId="urn:microsoft.com/office/officeart/2005/8/layout/hProcess9"/>
    <dgm:cxn modelId="{8FBD7426-FBE2-4389-A4BC-A151694632E7}" srcId="{F46A24C8-B95A-4CE7-8659-5B5C349544BC}" destId="{92567B2D-F7E2-4C94-84B3-DF84C8062506}" srcOrd="0" destOrd="0" parTransId="{DF0C6061-A4F2-4E69-827F-FC2F81D5A3D8}" sibTransId="{656C287B-6132-4269-9188-C940F442EABC}"/>
    <dgm:cxn modelId="{D16FC0A0-E993-4E94-94AD-914ECB90FC22}" srcId="{F46A24C8-B95A-4CE7-8659-5B5C349544BC}" destId="{0BCE6475-FB26-4217-95B2-8CADF3F91FF1}" srcOrd="1" destOrd="0" parTransId="{71AE9226-7C30-4633-A09F-E88AC1ABCA9B}" sibTransId="{FA50B7B3-A83A-4236-804B-437176B21BFA}"/>
    <dgm:cxn modelId="{A440FFFD-66C0-4AE2-B108-C6CE083C686B}" srcId="{F46A24C8-B95A-4CE7-8659-5B5C349544BC}" destId="{8BBD4314-C91A-412E-9936-9693E93A1C27}" srcOrd="2" destOrd="0" parTransId="{1B375780-DFB7-434D-88CA-877E86DF2765}" sibTransId="{C8A445B7-92B3-4BCF-8164-B3738CA2D0DC}"/>
    <dgm:cxn modelId="{F8B69449-742E-40E9-B323-E4C84112319C}" type="presOf" srcId="{8BBD4314-C91A-412E-9936-9693E93A1C27}" destId="{B18C2CEA-40A6-4E8B-AEBF-90428D9BD3A8}" srcOrd="0" destOrd="0" presId="urn:microsoft.com/office/officeart/2005/8/layout/hProcess9"/>
    <dgm:cxn modelId="{0E2DE5E5-B54D-447E-9A86-70802CA6BE8E}" type="presOf" srcId="{92567B2D-F7E2-4C94-84B3-DF84C8062506}" destId="{CC283B1F-5C5E-493C-8DC9-1B2F7D436A56}" srcOrd="0" destOrd="0" presId="urn:microsoft.com/office/officeart/2005/8/layout/hProcess9"/>
    <dgm:cxn modelId="{2ABB0771-8472-4B6D-AF06-1212419F8708}" type="presParOf" srcId="{BA522D20-1E04-45A0-BD45-F95A9FB65629}" destId="{E410E9FE-3C14-4790-A997-F09498C160D9}" srcOrd="0" destOrd="0" presId="urn:microsoft.com/office/officeart/2005/8/layout/hProcess9"/>
    <dgm:cxn modelId="{3288C846-2ED0-47E7-BDFA-8C63B814F805}" type="presParOf" srcId="{BA522D20-1E04-45A0-BD45-F95A9FB65629}" destId="{B88361A1-9B9A-4669-A17C-2579F4A64B9B}" srcOrd="1" destOrd="0" presId="urn:microsoft.com/office/officeart/2005/8/layout/hProcess9"/>
    <dgm:cxn modelId="{B4794E62-85C2-4A84-92DD-8F20A7745123}" type="presParOf" srcId="{B88361A1-9B9A-4669-A17C-2579F4A64B9B}" destId="{CC283B1F-5C5E-493C-8DC9-1B2F7D436A56}" srcOrd="0" destOrd="0" presId="urn:microsoft.com/office/officeart/2005/8/layout/hProcess9"/>
    <dgm:cxn modelId="{EF49FC7C-5041-491B-AD52-7DD870CC2936}" type="presParOf" srcId="{B88361A1-9B9A-4669-A17C-2579F4A64B9B}" destId="{C3EC83E1-6336-4755-85D8-381ADAA87F5C}" srcOrd="1" destOrd="0" presId="urn:microsoft.com/office/officeart/2005/8/layout/hProcess9"/>
    <dgm:cxn modelId="{FE2E2D54-B0D0-4951-B9BA-1BFE6BF97232}" type="presParOf" srcId="{B88361A1-9B9A-4669-A17C-2579F4A64B9B}" destId="{3A55CCA5-CE95-448C-AA4A-1C6F22326636}" srcOrd="2" destOrd="0" presId="urn:microsoft.com/office/officeart/2005/8/layout/hProcess9"/>
    <dgm:cxn modelId="{B34D3448-2C8A-47C7-8818-2496D05FB84F}" type="presParOf" srcId="{B88361A1-9B9A-4669-A17C-2579F4A64B9B}" destId="{6A1C7911-B075-4D9C-899B-2E861D9FDEFE}" srcOrd="3" destOrd="0" presId="urn:microsoft.com/office/officeart/2005/8/layout/hProcess9"/>
    <dgm:cxn modelId="{6AEA4356-F4BD-4466-AB24-3B247672D304}" type="presParOf" srcId="{B88361A1-9B9A-4669-A17C-2579F4A64B9B}" destId="{B18C2CEA-40A6-4E8B-AEBF-90428D9BD3A8}" srcOrd="4" destOrd="0" presId="urn:microsoft.com/office/officeart/2005/8/layout/hProcess9"/>
    <dgm:cxn modelId="{721D06A5-046A-4321-9F30-8739CAED4361}" type="presParOf" srcId="{B88361A1-9B9A-4669-A17C-2579F4A64B9B}" destId="{DC914B48-F1CC-4594-AF5B-988331C23B42}" srcOrd="5" destOrd="0" presId="urn:microsoft.com/office/officeart/2005/8/layout/hProcess9"/>
    <dgm:cxn modelId="{947D3D73-176A-4ADD-86B4-525C65207591}" type="presParOf" srcId="{B88361A1-9B9A-4669-A17C-2579F4A64B9B}" destId="{9AA9678B-4F29-4106-891E-56972E2E8E56}" srcOrd="6" destOrd="0" presId="urn:microsoft.com/office/officeart/2005/8/layout/hProcess9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9082305-F947-49DD-B9B6-BB36C0BF8A22}" type="doc">
      <dgm:prSet loTypeId="urn:microsoft.com/office/officeart/2005/8/layout/vList5" loCatId="list" qsTypeId="urn:microsoft.com/office/officeart/2005/8/quickstyle/3d2" qsCatId="3D" csTypeId="urn:microsoft.com/office/officeart/2005/8/colors/accent2_3" csCatId="accent2" phldr="1"/>
      <dgm:spPr/>
      <dgm:t>
        <a:bodyPr/>
        <a:lstStyle/>
        <a:p>
          <a:endParaRPr lang="el-GR"/>
        </a:p>
      </dgm:t>
    </dgm:pt>
    <dgm:pt modelId="{C29A2CF1-A74E-4072-A925-8D541DB4ACBA}">
      <dgm:prSet phldrT="[Κείμενο]" custT="1"/>
      <dgm:spPr>
        <a:gradFill rotWithShape="0">
          <a:gsLst>
            <a:gs pos="0">
              <a:srgbClr val="00B050"/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el-GR" sz="2400" b="1" u="none" dirty="0" smtClean="0"/>
            <a:t>Υποβολή – Αξιολόγηση – Ένταξη</a:t>
          </a:r>
          <a:endParaRPr lang="el-GR" sz="2400" b="1" u="none" dirty="0"/>
        </a:p>
      </dgm:t>
    </dgm:pt>
    <dgm:pt modelId="{BBE4ED1F-B80B-409F-AA7F-974BCE235ACD}" type="parTrans" cxnId="{56D0683B-B454-4282-9D99-2466F74EDC84}">
      <dgm:prSet/>
      <dgm:spPr/>
      <dgm:t>
        <a:bodyPr/>
        <a:lstStyle/>
        <a:p>
          <a:endParaRPr lang="el-GR"/>
        </a:p>
      </dgm:t>
    </dgm:pt>
    <dgm:pt modelId="{13D2C3AF-C93B-4F76-86F7-3B18B975AD9A}" type="sibTrans" cxnId="{56D0683B-B454-4282-9D99-2466F74EDC84}">
      <dgm:prSet/>
      <dgm:spPr/>
      <dgm:t>
        <a:bodyPr/>
        <a:lstStyle/>
        <a:p>
          <a:endParaRPr lang="el-GR"/>
        </a:p>
      </dgm:t>
    </dgm:pt>
    <dgm:pt modelId="{F22CF2F7-52F7-4C90-A91C-896424EDB750}">
      <dgm:prSet phldrT="[Κείμενο]" custT="1"/>
      <dgm:spPr/>
      <dgm:t>
        <a:bodyPr/>
        <a:lstStyle/>
        <a:p>
          <a:r>
            <a:rPr lang="el-GR" sz="1600" b="1" dirty="0" smtClean="0">
              <a:latin typeface="+mj-lt"/>
            </a:rPr>
            <a:t>Δημοσιοποίηση των προκηρύξεων</a:t>
          </a:r>
          <a:endParaRPr lang="el-GR" sz="1600" b="1" dirty="0"/>
        </a:p>
      </dgm:t>
    </dgm:pt>
    <dgm:pt modelId="{90391833-BF39-431B-8FD7-F4419BABFF72}" type="parTrans" cxnId="{93FC7053-2D2F-4A31-B7D8-77AEB0A85001}">
      <dgm:prSet/>
      <dgm:spPr/>
      <dgm:t>
        <a:bodyPr/>
        <a:lstStyle/>
        <a:p>
          <a:endParaRPr lang="el-GR"/>
        </a:p>
      </dgm:t>
    </dgm:pt>
    <dgm:pt modelId="{55A44802-F7F6-4667-A2F2-34688A0AE849}" type="sibTrans" cxnId="{93FC7053-2D2F-4A31-B7D8-77AEB0A85001}">
      <dgm:prSet/>
      <dgm:spPr/>
      <dgm:t>
        <a:bodyPr/>
        <a:lstStyle/>
        <a:p>
          <a:endParaRPr lang="el-GR"/>
        </a:p>
      </dgm:t>
    </dgm:pt>
    <dgm:pt modelId="{DB94156A-A18B-43C4-9845-6A0525FFB5A9}">
      <dgm:prSet custT="1"/>
      <dgm:spPr/>
      <dgm:t>
        <a:bodyPr/>
        <a:lstStyle/>
        <a:p>
          <a:r>
            <a:rPr lang="el-GR" sz="1600" b="1" dirty="0" smtClean="0">
              <a:latin typeface="+mj-lt"/>
            </a:rPr>
            <a:t>Ενημέρωση των δυνητικών δικαιούχων</a:t>
          </a:r>
        </a:p>
      </dgm:t>
    </dgm:pt>
    <dgm:pt modelId="{147CEB53-3F36-4856-8A56-B18A241BD6B0}" type="parTrans" cxnId="{7A630A19-2C3B-4F03-AFBB-65EA13D86E36}">
      <dgm:prSet/>
      <dgm:spPr/>
      <dgm:t>
        <a:bodyPr/>
        <a:lstStyle/>
        <a:p>
          <a:endParaRPr lang="el-GR"/>
        </a:p>
      </dgm:t>
    </dgm:pt>
    <dgm:pt modelId="{5C26E6B5-82F0-4DB2-8E32-E01ED9DB70E4}" type="sibTrans" cxnId="{7A630A19-2C3B-4F03-AFBB-65EA13D86E36}">
      <dgm:prSet/>
      <dgm:spPr/>
      <dgm:t>
        <a:bodyPr/>
        <a:lstStyle/>
        <a:p>
          <a:endParaRPr lang="el-GR"/>
        </a:p>
      </dgm:t>
    </dgm:pt>
    <dgm:pt modelId="{C3B292F2-B405-497B-AF3C-D9E565F683C2}">
      <dgm:prSet custT="1"/>
      <dgm:spPr/>
      <dgm:t>
        <a:bodyPr/>
        <a:lstStyle/>
        <a:p>
          <a:r>
            <a:rPr lang="el-GR" sz="1600" b="1" dirty="0" smtClean="0">
              <a:latin typeface="+mj-lt"/>
            </a:rPr>
            <a:t>Ηλεκτρονική παραλαβή (μέσω διαδικτύου) και παραλαβή της έντυπης μορφής των προτάσεων</a:t>
          </a:r>
        </a:p>
      </dgm:t>
    </dgm:pt>
    <dgm:pt modelId="{FEE274E4-6D23-4A28-A9C7-246EC9B0BC20}" type="parTrans" cxnId="{7A1CDB4E-035A-44E7-B6C7-F713E720FE74}">
      <dgm:prSet/>
      <dgm:spPr/>
      <dgm:t>
        <a:bodyPr/>
        <a:lstStyle/>
        <a:p>
          <a:endParaRPr lang="el-GR"/>
        </a:p>
      </dgm:t>
    </dgm:pt>
    <dgm:pt modelId="{E01099A6-AE41-4377-85F1-CF619D852000}" type="sibTrans" cxnId="{7A1CDB4E-035A-44E7-B6C7-F713E720FE74}">
      <dgm:prSet/>
      <dgm:spPr/>
      <dgm:t>
        <a:bodyPr/>
        <a:lstStyle/>
        <a:p>
          <a:endParaRPr lang="el-GR"/>
        </a:p>
      </dgm:t>
    </dgm:pt>
    <dgm:pt modelId="{7AEF52CB-B293-4DA2-B7EC-4800C7793FFB}">
      <dgm:prSet custT="1"/>
      <dgm:spPr/>
      <dgm:t>
        <a:bodyPr/>
        <a:lstStyle/>
        <a:p>
          <a:r>
            <a:rPr lang="el-GR" sz="1600" b="1" dirty="0" smtClean="0">
              <a:latin typeface="+mj-lt"/>
            </a:rPr>
            <a:t>Αξιολόγηση των προτάσεων (ηλεκτρονικά)</a:t>
          </a:r>
          <a:endParaRPr lang="el-GR" sz="1600" b="1" dirty="0">
            <a:latin typeface="+mj-lt"/>
          </a:endParaRPr>
        </a:p>
      </dgm:t>
    </dgm:pt>
    <dgm:pt modelId="{C5FE6643-3CD0-4195-9929-2A77835C6A73}" type="parTrans" cxnId="{7B1A285E-796C-4A55-93AF-7A3A1450E699}">
      <dgm:prSet/>
      <dgm:spPr/>
      <dgm:t>
        <a:bodyPr/>
        <a:lstStyle/>
        <a:p>
          <a:endParaRPr lang="el-GR"/>
        </a:p>
      </dgm:t>
    </dgm:pt>
    <dgm:pt modelId="{67FCCDD1-36A0-4FE6-AD13-59B17F107BEF}" type="sibTrans" cxnId="{7B1A285E-796C-4A55-93AF-7A3A1450E699}">
      <dgm:prSet/>
      <dgm:spPr/>
      <dgm:t>
        <a:bodyPr/>
        <a:lstStyle/>
        <a:p>
          <a:endParaRPr lang="el-GR"/>
        </a:p>
      </dgm:t>
    </dgm:pt>
    <dgm:pt modelId="{B94175EB-0B88-41C4-AB1D-6B59371A2DC7}">
      <dgm:prSet custT="1"/>
      <dgm:spPr/>
      <dgm:t>
        <a:bodyPr/>
        <a:lstStyle/>
        <a:p>
          <a:r>
            <a:rPr lang="el-GR" sz="1600" b="1" dirty="0" smtClean="0">
              <a:latin typeface="+mj-lt"/>
            </a:rPr>
            <a:t>Συγκρότηση Γνωμοδοτικών Επιτροπών, υποστήριξη της λειτουργίας τους  και διαβίβαση της εισήγησης προς την Αρμόδια Υπηρεσία.</a:t>
          </a:r>
          <a:r>
            <a:rPr lang="el-GR" sz="1600" b="1" i="1" dirty="0" smtClean="0">
              <a:latin typeface="+mj-lt"/>
            </a:rPr>
            <a:t> </a:t>
          </a:r>
          <a:endParaRPr lang="el-GR" sz="1600" b="1" dirty="0">
            <a:latin typeface="+mj-lt"/>
          </a:endParaRPr>
        </a:p>
      </dgm:t>
    </dgm:pt>
    <dgm:pt modelId="{E46BE9E5-9D1E-4379-98E9-153CDA893439}" type="parTrans" cxnId="{46F69703-1290-4738-8F89-72ACCCC917E3}">
      <dgm:prSet/>
      <dgm:spPr/>
      <dgm:t>
        <a:bodyPr/>
        <a:lstStyle/>
        <a:p>
          <a:endParaRPr lang="el-GR"/>
        </a:p>
      </dgm:t>
    </dgm:pt>
    <dgm:pt modelId="{DB9AD1EA-DC41-49F4-9890-F72FDAD48EBC}" type="sibTrans" cxnId="{46F69703-1290-4738-8F89-72ACCCC917E3}">
      <dgm:prSet/>
      <dgm:spPr/>
      <dgm:t>
        <a:bodyPr/>
        <a:lstStyle/>
        <a:p>
          <a:endParaRPr lang="el-GR"/>
        </a:p>
      </dgm:t>
    </dgm:pt>
    <dgm:pt modelId="{D62FB19A-1574-4A6F-990E-9BC30B3FAB79}">
      <dgm:prSet custT="1"/>
      <dgm:spPr/>
      <dgm:t>
        <a:bodyPr/>
        <a:lstStyle/>
        <a:p>
          <a:r>
            <a:rPr lang="el-GR" sz="1600" b="1" dirty="0" smtClean="0">
              <a:latin typeface="+mj-lt"/>
            </a:rPr>
            <a:t>Συγκρότηση και διαχείριση μητρώου αξιολογητών </a:t>
          </a:r>
        </a:p>
      </dgm:t>
    </dgm:pt>
    <dgm:pt modelId="{654F4FC1-947E-462D-BF85-2B7C2BB0B11D}" type="parTrans" cxnId="{CF9F1ABA-5799-49C8-9350-73ED3E4DDEE1}">
      <dgm:prSet/>
      <dgm:spPr/>
    </dgm:pt>
    <dgm:pt modelId="{DAADE278-97DE-4A94-8A29-B1F817D98D00}" type="sibTrans" cxnId="{CF9F1ABA-5799-49C8-9350-73ED3E4DDEE1}">
      <dgm:prSet/>
      <dgm:spPr/>
    </dgm:pt>
    <dgm:pt modelId="{369FEA8C-300E-44AB-B607-ABCEE15DF9BE}" type="pres">
      <dgm:prSet presAssocID="{E9082305-F947-49DD-B9B6-BB36C0BF8A2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A51CCC90-97CC-40A4-A6C7-FB1847B71503}" type="pres">
      <dgm:prSet presAssocID="{C29A2CF1-A74E-4072-A925-8D541DB4ACBA}" presName="linNode" presStyleCnt="0"/>
      <dgm:spPr/>
      <dgm:t>
        <a:bodyPr/>
        <a:lstStyle/>
        <a:p>
          <a:endParaRPr lang="el-GR"/>
        </a:p>
      </dgm:t>
    </dgm:pt>
    <dgm:pt modelId="{8361CAC7-9BA3-4CD0-8C40-A35B79259BF7}" type="pres">
      <dgm:prSet presAssocID="{C29A2CF1-A74E-4072-A925-8D541DB4ACBA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3410A277-4A71-4287-986D-E9B69C3686F6}" type="pres">
      <dgm:prSet presAssocID="{C29A2CF1-A74E-4072-A925-8D541DB4ACBA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2CEEBB14-1067-40CA-AE17-F7223D654EF1}" type="presOf" srcId="{B94175EB-0B88-41C4-AB1D-6B59371A2DC7}" destId="{3410A277-4A71-4287-986D-E9B69C3686F6}" srcOrd="0" destOrd="5" presId="urn:microsoft.com/office/officeart/2005/8/layout/vList5"/>
    <dgm:cxn modelId="{BD5522DA-F052-4DC5-AE81-B04248B9CB65}" type="presOf" srcId="{7AEF52CB-B293-4DA2-B7EC-4800C7793FFB}" destId="{3410A277-4A71-4287-986D-E9B69C3686F6}" srcOrd="0" destOrd="4" presId="urn:microsoft.com/office/officeart/2005/8/layout/vList5"/>
    <dgm:cxn modelId="{9D472A3A-DFF4-469C-8CCC-8905D6B22763}" type="presOf" srcId="{C29A2CF1-A74E-4072-A925-8D541DB4ACBA}" destId="{8361CAC7-9BA3-4CD0-8C40-A35B79259BF7}" srcOrd="0" destOrd="0" presId="urn:microsoft.com/office/officeart/2005/8/layout/vList5"/>
    <dgm:cxn modelId="{7A1CDB4E-035A-44E7-B6C7-F713E720FE74}" srcId="{C29A2CF1-A74E-4072-A925-8D541DB4ACBA}" destId="{C3B292F2-B405-497B-AF3C-D9E565F683C2}" srcOrd="2" destOrd="0" parTransId="{FEE274E4-6D23-4A28-A9C7-246EC9B0BC20}" sibTransId="{E01099A6-AE41-4377-85F1-CF619D852000}"/>
    <dgm:cxn modelId="{46F69703-1290-4738-8F89-72ACCCC917E3}" srcId="{C29A2CF1-A74E-4072-A925-8D541DB4ACBA}" destId="{B94175EB-0B88-41C4-AB1D-6B59371A2DC7}" srcOrd="5" destOrd="0" parTransId="{E46BE9E5-9D1E-4379-98E9-153CDA893439}" sibTransId="{DB9AD1EA-DC41-49F4-9890-F72FDAD48EBC}"/>
    <dgm:cxn modelId="{3CC9D43A-6877-44FB-83B9-27ACCFBBF172}" type="presOf" srcId="{DB94156A-A18B-43C4-9845-6A0525FFB5A9}" destId="{3410A277-4A71-4287-986D-E9B69C3686F6}" srcOrd="0" destOrd="1" presId="urn:microsoft.com/office/officeart/2005/8/layout/vList5"/>
    <dgm:cxn modelId="{D495A4C9-0C24-4CB7-9BB7-69304CE74A09}" type="presOf" srcId="{E9082305-F947-49DD-B9B6-BB36C0BF8A22}" destId="{369FEA8C-300E-44AB-B607-ABCEE15DF9BE}" srcOrd="0" destOrd="0" presId="urn:microsoft.com/office/officeart/2005/8/layout/vList5"/>
    <dgm:cxn modelId="{7A630A19-2C3B-4F03-AFBB-65EA13D86E36}" srcId="{C29A2CF1-A74E-4072-A925-8D541DB4ACBA}" destId="{DB94156A-A18B-43C4-9845-6A0525FFB5A9}" srcOrd="1" destOrd="0" parTransId="{147CEB53-3F36-4856-8A56-B18A241BD6B0}" sibTransId="{5C26E6B5-82F0-4DB2-8E32-E01ED9DB70E4}"/>
    <dgm:cxn modelId="{93FC7053-2D2F-4A31-B7D8-77AEB0A85001}" srcId="{C29A2CF1-A74E-4072-A925-8D541DB4ACBA}" destId="{F22CF2F7-52F7-4C90-A91C-896424EDB750}" srcOrd="0" destOrd="0" parTransId="{90391833-BF39-431B-8FD7-F4419BABFF72}" sibTransId="{55A44802-F7F6-4667-A2F2-34688A0AE849}"/>
    <dgm:cxn modelId="{56D0683B-B454-4282-9D99-2466F74EDC84}" srcId="{E9082305-F947-49DD-B9B6-BB36C0BF8A22}" destId="{C29A2CF1-A74E-4072-A925-8D541DB4ACBA}" srcOrd="0" destOrd="0" parTransId="{BBE4ED1F-B80B-409F-AA7F-974BCE235ACD}" sibTransId="{13D2C3AF-C93B-4F76-86F7-3B18B975AD9A}"/>
    <dgm:cxn modelId="{439F8EEA-A25A-4C74-A25F-801AAB7A1F4A}" type="presOf" srcId="{D62FB19A-1574-4A6F-990E-9BC30B3FAB79}" destId="{3410A277-4A71-4287-986D-E9B69C3686F6}" srcOrd="0" destOrd="3" presId="urn:microsoft.com/office/officeart/2005/8/layout/vList5"/>
    <dgm:cxn modelId="{1A07D974-E61C-41D2-8C79-D359DA968172}" type="presOf" srcId="{C3B292F2-B405-497B-AF3C-D9E565F683C2}" destId="{3410A277-4A71-4287-986D-E9B69C3686F6}" srcOrd="0" destOrd="2" presId="urn:microsoft.com/office/officeart/2005/8/layout/vList5"/>
    <dgm:cxn modelId="{CF9F1ABA-5799-49C8-9350-73ED3E4DDEE1}" srcId="{C29A2CF1-A74E-4072-A925-8D541DB4ACBA}" destId="{D62FB19A-1574-4A6F-990E-9BC30B3FAB79}" srcOrd="3" destOrd="0" parTransId="{654F4FC1-947E-462D-BF85-2B7C2BB0B11D}" sibTransId="{DAADE278-97DE-4A94-8A29-B1F817D98D00}"/>
    <dgm:cxn modelId="{4C0C4206-B888-4090-A2AD-E3D96A6D60B8}" type="presOf" srcId="{F22CF2F7-52F7-4C90-A91C-896424EDB750}" destId="{3410A277-4A71-4287-986D-E9B69C3686F6}" srcOrd="0" destOrd="0" presId="urn:microsoft.com/office/officeart/2005/8/layout/vList5"/>
    <dgm:cxn modelId="{7B1A285E-796C-4A55-93AF-7A3A1450E699}" srcId="{C29A2CF1-A74E-4072-A925-8D541DB4ACBA}" destId="{7AEF52CB-B293-4DA2-B7EC-4800C7793FFB}" srcOrd="4" destOrd="0" parTransId="{C5FE6643-3CD0-4195-9929-2A77835C6A73}" sibTransId="{67FCCDD1-36A0-4FE6-AD13-59B17F107BEF}"/>
    <dgm:cxn modelId="{F14FE850-1D29-48EE-99E1-7FAA93885FCC}" type="presParOf" srcId="{369FEA8C-300E-44AB-B607-ABCEE15DF9BE}" destId="{A51CCC90-97CC-40A4-A6C7-FB1847B71503}" srcOrd="0" destOrd="0" presId="urn:microsoft.com/office/officeart/2005/8/layout/vList5"/>
    <dgm:cxn modelId="{FDC735BD-3E9E-4F5E-BCE8-AEDDCD9FF0C6}" type="presParOf" srcId="{A51CCC90-97CC-40A4-A6C7-FB1847B71503}" destId="{8361CAC7-9BA3-4CD0-8C40-A35B79259BF7}" srcOrd="0" destOrd="0" presId="urn:microsoft.com/office/officeart/2005/8/layout/vList5"/>
    <dgm:cxn modelId="{5D927021-4929-40A5-B77A-26F1E64BBA60}" type="presParOf" srcId="{A51CCC90-97CC-40A4-A6C7-FB1847B71503}" destId="{3410A277-4A71-4287-986D-E9B69C3686F6}" srcOrd="1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4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noProof="0" smtClean="0"/>
              <a:t>Click to edit Master text styles</a:t>
            </a:r>
          </a:p>
          <a:p>
            <a:pPr lvl="1"/>
            <a:r>
              <a:rPr lang="el-GR" noProof="0" smtClean="0"/>
              <a:t>Second level</a:t>
            </a:r>
          </a:p>
          <a:p>
            <a:pPr lvl="2"/>
            <a:r>
              <a:rPr lang="el-GR" noProof="0" smtClean="0"/>
              <a:t>Third level</a:t>
            </a:r>
          </a:p>
          <a:p>
            <a:pPr lvl="3"/>
            <a:r>
              <a:rPr lang="el-GR" noProof="0" smtClean="0"/>
              <a:t>Fourth level</a:t>
            </a:r>
          </a:p>
          <a:p>
            <a:pPr lvl="4"/>
            <a:r>
              <a:rPr lang="el-GR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6575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6575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E8B726E-0BD8-454B-AE75-DFDA0CCFC11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ΕΦΕΠΑΕ - </a:t>
            </a:r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ΣΕΠΤΕΜΒΙΟΣ 2014</a:t>
            </a:r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ΕΦΕΠΑΕ - </a:t>
            </a:r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ΣΕΠΤΕΜΒΙΟΣ 2014</a:t>
            </a:r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5976937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5976937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ΕΦΕΠΑΕ - </a:t>
            </a:r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ΣΕΠΤΕΜΒΙΟΣ 2014</a:t>
            </a:r>
          </a:p>
        </p:txBody>
      </p:sp>
    </p:spTree>
  </p:cSld>
  <p:clrMapOvr>
    <a:masterClrMapping/>
  </p:clrMapOvr>
  <p:transition spd="slow"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Τίτλος, Κείμενο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07375" cy="954087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65650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65650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ΕΦΕΠΑΕ - 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ΣΕΠΤΕΜΒΙΟΣ 2014</a:t>
            </a:r>
          </a:p>
        </p:txBody>
      </p:sp>
    </p:spTree>
  </p:cSld>
  <p:clrMapOvr>
    <a:masterClrMapping/>
  </p:clrMapOvr>
  <p:transition spd="slow"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Τίτλος και Πίνακ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07375" cy="954087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ίνακα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65650"/>
          </a:xfrm>
        </p:spPr>
        <p:txBody>
          <a:bodyPr/>
          <a:lstStyle/>
          <a:p>
            <a:pPr lvl="0"/>
            <a:endParaRPr lang="el-GR" noProof="0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ΕΦΕΠΑΕ - </a:t>
            </a:r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ΣΕΠΤΕΜΒΙΟΣ 2014</a:t>
            </a:r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ΕΦΕΠΑΕ - </a:t>
            </a:r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ΣΕΠΤΕΜΒΙΟΣ 2014</a:t>
            </a:r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ΕΦΕΠΑΕ - </a:t>
            </a:r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ΣΕΠΤΕΜΒΙΟΣ 2014</a:t>
            </a:r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65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65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ΕΦΕΠΑΕ - 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ΣΕΠΤΕΜΒΙΟΣ 2014</a:t>
            </a:r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ΕΦΕΠΑΕ - </a:t>
            </a:r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ΣΕΠΤΕΜΒΙΟΣ 2014</a:t>
            </a:r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ΕΦΕΠΑΕ - </a:t>
            </a:r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ΣΕΠΤΕΜΒΙΟΣ 2014</a:t>
            </a:r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ΕΦΕΠΑΕ - </a:t>
            </a:r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ΣΕΠΤΕΜΒΙΟΣ 2014</a:t>
            </a:r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ΕΦΕΠΑΕ - 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ΣΕΠΤΕΜΒΙΟΣ 2014</a:t>
            </a:r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ΕΦΕΠΑΕ - 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ΣΕΠΤΕΜΒΙΟΣ 2014</a:t>
            </a:r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alphaModFix amt="71000"/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ppt"/>
          <p:cNvPicPr>
            <a:picLocks noChangeAspect="1" noChangeArrowheads="1"/>
          </p:cNvPicPr>
          <p:nvPr/>
        </p:nvPicPr>
        <p:blipFill>
          <a:blip r:embed="rId16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88913"/>
            <a:ext cx="82073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8313" y="6308725"/>
            <a:ext cx="3671887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CC3300"/>
                </a:solidFill>
              </a:defRPr>
            </a:lvl1pPr>
          </a:lstStyle>
          <a:p>
            <a:pPr>
              <a:defRPr/>
            </a:pPr>
            <a:r>
              <a:rPr lang="el-GR"/>
              <a:t>ΕΦΕΠΑΕ - </a:t>
            </a: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64388" y="6308725"/>
            <a:ext cx="152241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CC3300"/>
                </a:solidFill>
              </a:defRPr>
            </a:lvl1pPr>
          </a:lstStyle>
          <a:p>
            <a:pPr>
              <a:defRPr/>
            </a:pPr>
            <a:r>
              <a:rPr lang="el-GR"/>
              <a:t>ΣΕΠΤΕΜΒΙΟΣ 2014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</p:sldLayoutIdLst>
  <p:transition spd="slow">
    <p:wedg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33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33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33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33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CC33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CC33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CC33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CC33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Char char="•"/>
        <a:defRPr sz="3200">
          <a:solidFill>
            <a:srgbClr val="33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Char char="–"/>
        <a:defRPr sz="2800">
          <a:solidFill>
            <a:srgbClr val="33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Char char="•"/>
        <a:defRPr sz="2400">
          <a:solidFill>
            <a:srgbClr val="3333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Char char="–"/>
        <a:defRPr sz="2000">
          <a:solidFill>
            <a:srgbClr val="3333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Char char="»"/>
        <a:defRPr sz="2000">
          <a:solidFill>
            <a:srgbClr val="33339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CC3300"/>
        </a:buClr>
        <a:buChar char="»"/>
        <a:defRPr sz="2000">
          <a:solidFill>
            <a:srgbClr val="3333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CC3300"/>
        </a:buClr>
        <a:buChar char="»"/>
        <a:defRPr sz="2000">
          <a:solidFill>
            <a:srgbClr val="3333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CC3300"/>
        </a:buClr>
        <a:buChar char="»"/>
        <a:defRPr sz="2000">
          <a:solidFill>
            <a:srgbClr val="3333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CC3300"/>
        </a:buClr>
        <a:buChar char="»"/>
        <a:defRPr sz="2000">
          <a:solidFill>
            <a:srgbClr val="333399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jpeg"/><Relationship Id="rId7" Type="http://schemas.openxmlformats.org/officeDocument/2006/relationships/diagramColors" Target="../diagrams/colors1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57250" y="1000125"/>
            <a:ext cx="7924800" cy="3097213"/>
          </a:xfrm>
        </p:spPr>
        <p:txBody>
          <a:bodyPr/>
          <a:lstStyle/>
          <a:p>
            <a:pPr eaLnBrk="1" hangingPunct="1"/>
            <a:r>
              <a:rPr lang="en-US" sz="2800" b="1" smtClean="0">
                <a:solidFill>
                  <a:srgbClr val="FF3300"/>
                </a:solidFill>
                <a:latin typeface="Verdana" pitchFamily="34" charset="0"/>
              </a:rPr>
              <a:t/>
            </a:r>
            <a:br>
              <a:rPr lang="en-US" sz="2800" b="1" smtClean="0">
                <a:solidFill>
                  <a:srgbClr val="FF3300"/>
                </a:solidFill>
                <a:latin typeface="Verdana" pitchFamily="34" charset="0"/>
              </a:rPr>
            </a:br>
            <a:r>
              <a:rPr lang="en-US" sz="2800" b="1" smtClean="0">
                <a:solidFill>
                  <a:srgbClr val="FF3300"/>
                </a:solidFill>
                <a:latin typeface="Verdana" pitchFamily="34" charset="0"/>
              </a:rPr>
              <a:t/>
            </a:r>
            <a:br>
              <a:rPr lang="en-US" sz="2800" b="1" smtClean="0">
                <a:solidFill>
                  <a:srgbClr val="FF3300"/>
                </a:solidFill>
                <a:latin typeface="Verdana" pitchFamily="34" charset="0"/>
              </a:rPr>
            </a:br>
            <a:r>
              <a:rPr lang="el-GR" sz="2800" b="1" smtClean="0">
                <a:solidFill>
                  <a:srgbClr val="FF3300"/>
                </a:solidFill>
                <a:latin typeface="Verdana" pitchFamily="34" charset="0"/>
              </a:rPr>
              <a:t>ΕΝΔΙΑΜΕΣΟΣ ΦΟΡΕΑΣ ΕΠΙΧΕΙΡΗΣΙΑΚΟΥ ΠΡΟΓΡΑΜΜΑΤΟΣ «ΑΝΤΑΓΩΝΙΣΤΙΚΟΤΗΤΑ ΚΑΙ ΕΠΙΧΕΙΡΗΜΑΤΙΚΟΤΗΤΑ»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57313" y="4071938"/>
            <a:ext cx="6400800" cy="18478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l-GR" sz="2800" b="1" smtClean="0"/>
              <a:t>Αλέξανδρος Μακρής                                                          Γενικός Διευθυντής ΕΦΕΠΑΕ</a:t>
            </a:r>
          </a:p>
        </p:txBody>
      </p:sp>
      <p:sp>
        <p:nvSpPr>
          <p:cNvPr id="15364" name="Rectangle 7"/>
          <p:cNvSpPr>
            <a:spLocks noChangeArrowheads="1"/>
          </p:cNvSpPr>
          <p:nvPr/>
        </p:nvSpPr>
        <p:spPr bwMode="auto">
          <a:xfrm>
            <a:off x="2771775" y="6237288"/>
            <a:ext cx="3671888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CC3300"/>
              </a:buClr>
            </a:pPr>
            <a:endParaRPr lang="el-GR" sz="2400">
              <a:solidFill>
                <a:srgbClr val="333399"/>
              </a:solidFill>
              <a:latin typeface="Verdana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CC3300"/>
              </a:buClr>
            </a:pPr>
            <a:endParaRPr lang="el-GR" sz="2400">
              <a:solidFill>
                <a:srgbClr val="333399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800" b="1" smtClean="0"/>
              <a:t>Στάδια του Έργου</a:t>
            </a:r>
          </a:p>
        </p:txBody>
      </p:sp>
      <p:graphicFrame>
        <p:nvGraphicFramePr>
          <p:cNvPr id="4" name="3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65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- Αριστερό-δεξιό βέλος"/>
          <p:cNvSpPr/>
          <p:nvPr/>
        </p:nvSpPr>
        <p:spPr>
          <a:xfrm>
            <a:off x="928662" y="6173153"/>
            <a:ext cx="7571232" cy="684847"/>
          </a:xfrm>
          <a:prstGeom prst="leftRightArrow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6200000" scaled="0"/>
          </a:grad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matte">
            <a:bevelT w="50800" h="190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6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>
              <a:defRPr/>
            </a:pPr>
            <a:r>
              <a:rPr lang="el-GR" b="1" dirty="0"/>
              <a:t>Οριζόντιες Ενέργειες</a:t>
            </a:r>
          </a:p>
        </p:txBody>
      </p:sp>
      <p:pic>
        <p:nvPicPr>
          <p:cNvPr id="24583" name="5 - Εικόνα" descr="logo2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5717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410E9FE-3C14-4790-A997-F09498C160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E410E9FE-3C14-4790-A997-F09498C160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E410E9FE-3C14-4790-A997-F09498C160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C283B1F-5C5E-493C-8DC9-1B2F7D436A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CC283B1F-5C5E-493C-8DC9-1B2F7D436A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CC283B1F-5C5E-493C-8DC9-1B2F7D436A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A55CCA5-CE95-448C-AA4A-1C6F223266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3A55CCA5-CE95-448C-AA4A-1C6F223266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3A55CCA5-CE95-448C-AA4A-1C6F223266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8C2CEA-40A6-4E8B-AEBF-90428D9BD3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B18C2CEA-40A6-4E8B-AEBF-90428D9BD3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B18C2CEA-40A6-4E8B-AEBF-90428D9BD3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AA9678B-4F29-4106-891E-56972E2E8E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9AA9678B-4F29-4106-891E-56972E2E8E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9AA9678B-4F29-4106-891E-56972E2E8E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- Τίτλος"/>
          <p:cNvSpPr>
            <a:spLocks noGrp="1"/>
          </p:cNvSpPr>
          <p:nvPr>
            <p:ph type="title"/>
          </p:nvPr>
        </p:nvSpPr>
        <p:spPr>
          <a:xfrm>
            <a:off x="468313" y="571500"/>
            <a:ext cx="8207375" cy="571500"/>
          </a:xfrm>
        </p:spPr>
        <p:txBody>
          <a:bodyPr/>
          <a:lstStyle/>
          <a:p>
            <a:pPr eaLnBrk="1" hangingPunct="1"/>
            <a:r>
              <a:rPr lang="el-GR" sz="2800" b="1" smtClean="0"/>
              <a:t>Περιεχόμενο του Έργου Ι </a:t>
            </a:r>
          </a:p>
        </p:txBody>
      </p:sp>
      <p:graphicFrame>
        <p:nvGraphicFramePr>
          <p:cNvPr id="5" name="4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500034" y="1357298"/>
          <a:ext cx="8229600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5604" name="3 - Εικόνα" descr="logo2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5717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361CAC7-9BA3-4CD0-8C40-A35B79259B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8361CAC7-9BA3-4CD0-8C40-A35B79259B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8361CAC7-9BA3-4CD0-8C40-A35B79259B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410A277-4A71-4287-986D-E9B69C3686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3410A277-4A71-4287-986D-E9B69C3686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3410A277-4A71-4287-986D-E9B69C3686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1000"/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1 - Τίτλος"/>
          <p:cNvSpPr>
            <a:spLocks noGrp="1"/>
          </p:cNvSpPr>
          <p:nvPr>
            <p:ph type="title"/>
          </p:nvPr>
        </p:nvSpPr>
        <p:spPr>
          <a:xfrm>
            <a:off x="468313" y="428625"/>
            <a:ext cx="8207375" cy="714375"/>
          </a:xfrm>
        </p:spPr>
        <p:txBody>
          <a:bodyPr/>
          <a:lstStyle/>
          <a:p>
            <a:pPr eaLnBrk="1" hangingPunct="1"/>
            <a:r>
              <a:rPr lang="el-GR" sz="2800" b="1" smtClean="0"/>
              <a:t>Περιεχόμενο του Έργου ΙΙ </a:t>
            </a:r>
            <a:endParaRPr lang="el-GR" sz="2800" smtClean="0"/>
          </a:p>
        </p:txBody>
      </p:sp>
      <p:graphicFrame>
        <p:nvGraphicFramePr>
          <p:cNvPr id="4" name="3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457200" y="1357298"/>
          <a:ext cx="8229600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6628" name="4 - Εικόνα" descr="logo2.gi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25717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79EFBA6-A1DF-45E3-B2B7-07CC46F7C5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879EFBA6-A1DF-45E3-B2B7-07CC46F7C5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F5037BF-DE22-4632-8E9D-F037FAD4BE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2F5037BF-DE22-4632-8E9D-F037FAD4BE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- Τίτλος"/>
          <p:cNvSpPr>
            <a:spLocks noGrp="1"/>
          </p:cNvSpPr>
          <p:nvPr>
            <p:ph type="title"/>
          </p:nvPr>
        </p:nvSpPr>
        <p:spPr>
          <a:xfrm>
            <a:off x="468313" y="428625"/>
            <a:ext cx="8207375" cy="714375"/>
          </a:xfrm>
        </p:spPr>
        <p:txBody>
          <a:bodyPr/>
          <a:lstStyle/>
          <a:p>
            <a:pPr eaLnBrk="1" hangingPunct="1"/>
            <a:r>
              <a:rPr lang="el-GR" sz="2800" b="1" smtClean="0"/>
              <a:t>Περιεχόμενο του Έργου ΙΙΙ</a:t>
            </a:r>
            <a:endParaRPr lang="el-GR" sz="2800" smtClean="0"/>
          </a:p>
        </p:txBody>
      </p:sp>
      <p:graphicFrame>
        <p:nvGraphicFramePr>
          <p:cNvPr id="4" name="3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457200" y="1214422"/>
          <a:ext cx="8229600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7652" name="4 - Εικόνα" descr="logo2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5717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E8A9CE-D13B-417A-8BD9-73E55E448F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1BE8A9CE-D13B-417A-8BD9-73E55E448F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1BE8A9CE-D13B-417A-8BD9-73E55E448F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0C0C472-96BE-4FAD-9821-CE940C46AB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20C0C472-96BE-4FAD-9821-CE940C46AB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20C0C472-96BE-4FAD-9821-CE940C46AB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1 - Τίτλος"/>
          <p:cNvSpPr>
            <a:spLocks noGrp="1"/>
          </p:cNvSpPr>
          <p:nvPr>
            <p:ph type="title"/>
          </p:nvPr>
        </p:nvSpPr>
        <p:spPr>
          <a:xfrm>
            <a:off x="468313" y="500063"/>
            <a:ext cx="8207375" cy="642937"/>
          </a:xfrm>
        </p:spPr>
        <p:txBody>
          <a:bodyPr/>
          <a:lstStyle/>
          <a:p>
            <a:pPr eaLnBrk="1" hangingPunct="1"/>
            <a:r>
              <a:rPr lang="el-GR" sz="2800" b="1" smtClean="0"/>
              <a:t>Περιεχόμενο του Έργου </a:t>
            </a:r>
            <a:r>
              <a:rPr lang="en-US" sz="2800" b="1" smtClean="0"/>
              <a:t>IV</a:t>
            </a:r>
            <a:endParaRPr lang="el-GR" sz="2800" smtClean="0"/>
          </a:p>
        </p:txBody>
      </p:sp>
      <p:graphicFrame>
        <p:nvGraphicFramePr>
          <p:cNvPr id="4" name="3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65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8676" name="4 - Εικόνα" descr="logo2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5717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1718602-B702-4B1B-B4FF-85A73B42E8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41718602-B702-4B1B-B4FF-85A73B42E8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41718602-B702-4B1B-B4FF-85A73B42E8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E8C545B-31B1-4B60-A740-5762D9C528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DE8C545B-31B1-4B60-A740-5762D9C528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DE8C545B-31B1-4B60-A740-5762D9C528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- Τίτλος"/>
          <p:cNvSpPr>
            <a:spLocks noGrp="1"/>
          </p:cNvSpPr>
          <p:nvPr>
            <p:ph type="title"/>
          </p:nvPr>
        </p:nvSpPr>
        <p:spPr>
          <a:xfrm>
            <a:off x="468313" y="428625"/>
            <a:ext cx="8207375" cy="714375"/>
          </a:xfrm>
        </p:spPr>
        <p:txBody>
          <a:bodyPr/>
          <a:lstStyle/>
          <a:p>
            <a:pPr eaLnBrk="1" hangingPunct="1"/>
            <a:r>
              <a:rPr lang="el-GR" sz="2800" b="1" smtClean="0"/>
              <a:t>Περιεχόμενο του Έργου </a:t>
            </a:r>
            <a:r>
              <a:rPr lang="en-US" sz="2800" b="1" smtClean="0"/>
              <a:t>V</a:t>
            </a:r>
            <a:endParaRPr lang="el-GR" sz="2800" b="1" smtClean="0"/>
          </a:p>
        </p:txBody>
      </p:sp>
      <p:graphicFrame>
        <p:nvGraphicFramePr>
          <p:cNvPr id="4" name="3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65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9700" name="4 - Εικόνα" descr="logo2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5717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69290B5-FED9-4FC0-A6D1-1E3F534EE1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D69290B5-FED9-4FC0-A6D1-1E3F534EE1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D69290B5-FED9-4FC0-A6D1-1E3F534EE1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8663734-9D9E-4382-A783-837B1FE11B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C8663734-9D9E-4382-A783-837B1FE11B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C8663734-9D9E-4382-A783-837B1FE11B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- Τίτλος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07375" cy="503237"/>
          </a:xfrm>
        </p:spPr>
        <p:txBody>
          <a:bodyPr/>
          <a:lstStyle/>
          <a:p>
            <a:pPr eaLnBrk="1" hangingPunct="1"/>
            <a:r>
              <a:rPr lang="el-GR" sz="2800" b="1" smtClean="0"/>
              <a:t>Σκοπός ΕΦΕΠΑΕ</a:t>
            </a:r>
          </a:p>
        </p:txBody>
      </p:sp>
      <p:graphicFrame>
        <p:nvGraphicFramePr>
          <p:cNvPr id="5" name="4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457200" y="1071546"/>
          <a:ext cx="822960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24" name="3 - Εικόνα" descr="logo2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5717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CF3F2D5-6BBD-4F16-8B3B-7DB5A6ED09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4CF3F2D5-6BBD-4F16-8B3B-7DB5A6ED09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4CF3F2D5-6BBD-4F16-8B3B-7DB5A6ED09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D47A144-D49A-4FB7-96BB-97B571F441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ED47A144-D49A-4FB7-96BB-97B571F441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ED47A144-D49A-4FB7-96BB-97B571F441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8A1E887-6A59-4B7F-A49A-8D000EB733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58A1E887-6A59-4B7F-A49A-8D000EB733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58A1E887-6A59-4B7F-A49A-8D000EB733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4E7A54F-F992-4331-825E-556BC6ED03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A4E7A54F-F992-4331-825E-556BC6ED03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A4E7A54F-F992-4331-825E-556BC6ED03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0"/>
            <a:ext cx="8207375" cy="1357313"/>
          </a:xfrm>
        </p:spPr>
        <p:txBody>
          <a:bodyPr/>
          <a:lstStyle/>
          <a:p>
            <a:pPr eaLnBrk="1" hangingPunct="1"/>
            <a:r>
              <a:rPr lang="el-GR" sz="2800" b="1" smtClean="0"/>
              <a:t>Δράσεις - ΕΦΕΠΑΕ </a:t>
            </a:r>
          </a:p>
        </p:txBody>
      </p:sp>
      <p:pic>
        <p:nvPicPr>
          <p:cNvPr id="31747" name="8 - Εικόνα" descr="logo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313"/>
            <a:ext cx="257175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12 - Θέση περιεχομένου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951412"/>
          </a:xfrm>
        </p:spPr>
        <p:txBody>
          <a:bodyPr/>
          <a:lstStyle/>
          <a:p>
            <a:pPr eaLnBrk="1" hangingPunct="1"/>
            <a:r>
              <a:rPr lang="el-GR" sz="1400" b="1" u="sng" smtClean="0"/>
              <a:t>Στο πλαίσιο του ΕΣΠΑ 2007-2013 ο ΕΦΕΠΑΕ διαχειρίσθηκε τα παρακάτω προγράμματα:</a:t>
            </a:r>
          </a:p>
          <a:p>
            <a:pPr eaLnBrk="1" hangingPunct="1">
              <a:buFontTx/>
              <a:buNone/>
            </a:pPr>
            <a:endParaRPr lang="el-GR" sz="1400" b="1" u="sng" smtClean="0"/>
          </a:p>
        </p:txBody>
      </p:sp>
      <p:graphicFrame>
        <p:nvGraphicFramePr>
          <p:cNvPr id="11" name="10 - Πίνακας"/>
          <p:cNvGraphicFramePr>
            <a:graphicFrameLocks noGrp="1"/>
          </p:cNvGraphicFramePr>
          <p:nvPr/>
        </p:nvGraphicFramePr>
        <p:xfrm>
          <a:off x="642938" y="928688"/>
          <a:ext cx="7929562" cy="564356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63969"/>
                <a:gridCol w="3710203"/>
                <a:gridCol w="1112239"/>
                <a:gridCol w="1285884"/>
                <a:gridCol w="1357327"/>
              </a:tblGrid>
              <a:tr h="398784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Α/Α</a:t>
                      </a:r>
                    </a:p>
                  </a:txBody>
                  <a:tcPr marL="9525" marR="9525" marT="9525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ΠΡΟΓΡΑΜΜΑ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ΩΦΕΛΟΥΜΕΝΕΣ ΕΠΙΧΕΙΡΗΣΕΙΣ 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ΠΡΟΫΠΟΛΟΓΙΣΜΟΣ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ΔΗΜΟΣΙΑ ΔΑΠΑΝΗ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45005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ΠΡΑΣΙΝΗ ΕΠΙΧΕΙΡΗΣΗ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7.583.800,97 €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3.067.219,31 €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45005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ΕΞΩΣΤΡΕΦΕΙΑ-ΑΝΤΑΓΩΝΙΣΤΙΚΟΤΗΤΑ ΤΩΝ ΕΠΙΧΕΙΡΗΣΕΩΝ 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746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98.127.008,38 €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44.843.925,14 €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45005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ΜΕΤΑΠΟΙΗΣΗ ΣΤΙΣ ΝΕΕΣ ΣΥΝΘΗΚΕΣ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1.849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427.806.874,25 €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184.340.283,39 €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45005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ΠΡΑΣΙΝΟΣ ΤΟΥΡΙΣΜΟΣ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238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33.464.732,80 €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13.435.845,34 €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45005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ΝΕΑ ΚΑΙΝΟΤΟΜΙΚΗ ΕΠΙΧΕΙΡΗΜΑΤΙΚΟΤΗΤΑ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475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67.821.954,45 €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40.693.172,88 €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45005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ΕΝΙΣΧΥΣΗ ΕΠΙΧΕΙΡΗΜΑΤΙΚΟΤΗΤΑΣ ΝΕΩΝ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1.387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107.680.428,85 €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55.257.941,17 €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45005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ΕΝΙΣΧΥΣΗ ΕΠΙΧΕΙΡΗΜΑΤΙΚΟΤΗΤΑΣ ΓΥΝΑΙΚΩΝ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1.161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85.753.097,25 €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43.777.005,46 €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45005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ΕΝΔΥΣΗ-ΥΠΟΔΗΣΗ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4.256.299,05 €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1.781.098,92 €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45005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ΕΘΝΙΚΟ ΑΠΟΘΕΜΑΤΙΚΟ ΑΠΡΟΒΛΕΠΤΩΝ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3.160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103.965.233,03 €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102.375.874,33 €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45005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ΕΝΑΛΛΑΚΤΙΚΟΣ ΤΟΥΡΙΣΜΟΣ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468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51.157.748,24 €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25.578.874,12 €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471953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ΕΚΣΥΓΧΡΟΝΙΣΜΟΣ ΧΕΡΣΑΙΩΝ ΕΜΠΟΡΕΥΜΑΤΙΚΩΝ ΟΔΙΚΩΝ ΜΕΤΑΦΟΡΩΝ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383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42.919.646,02 €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29.799.628,83 €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45005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ΓΥΝΑΙΚΕΙΑ ΑΠΑΣΧΟΛΗΣΗ ΤΟΥ ΕΠΕΑΑ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1.834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57.689.573,65 €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57.689.573,65 €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398784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ΕΝΙΣΧΥΣΗ ΜΜΕ ΣΤΟΥΣ ΤΟΜΕΙΣ ΜΕΤΑΠΟΙΗΣΗΣ-ΤΟΥΡΙΣΜΟΥ-ΕΜΠΟΡΙΟΥ-ΥΠΗΡΕΣΙΩΝ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13.488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1.739.814.151,26 €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864.166.376,87</a:t>
                      </a:r>
                      <a:r>
                        <a:rPr lang="el-GR" sz="1100" b="0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 € </a:t>
                      </a:r>
                      <a:endParaRPr lang="el-GR" sz="1100" b="0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398784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ΜΕΤΕΓΚΑΤΑΣΤΑΣΗ ΕΠΙΧΕΙΡΗΣΕΩΝ ΣΕ ΒΕΠΕ &amp; ΕΠΙΧΕΙΡΗΜΑΤΙΚΑ ΠΑΡΚΑ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10.341.976,48 €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5.170.988,20 €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507952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ΕΞΩΣΤΡΕΦΕΙΑ-ΑΝΤΑΓΩΝΙΣΤΙΚΟΤΗΤΑ  ΤΩΝ ΕΠΙΧΕΙΡΗΣΕΩΝ ΙΙ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881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94.587.001,66 €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38.244.442,41 €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77228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l-G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  <a:p>
                      <a:pPr algn="l" fontAlgn="b"/>
                      <a:r>
                        <a:rPr lang="el-G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  <a:p>
                      <a:pPr algn="l" fontAlgn="b"/>
                      <a:r>
                        <a:rPr lang="el-GR" sz="2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ΣΥΝΟΛΟ</a:t>
                      </a:r>
                      <a:endParaRPr lang="el-GR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l-GR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26.196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2.932.969.526,35 €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1.510.222.250,01 €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Τίτλος 1"/>
          <p:cNvSpPr>
            <a:spLocks noGrp="1"/>
          </p:cNvSpPr>
          <p:nvPr>
            <p:ph type="title"/>
          </p:nvPr>
        </p:nvSpPr>
        <p:spPr>
          <a:xfrm>
            <a:off x="468313" y="428625"/>
            <a:ext cx="8207375" cy="714375"/>
          </a:xfrm>
        </p:spPr>
        <p:txBody>
          <a:bodyPr/>
          <a:lstStyle/>
          <a:p>
            <a:pPr eaLnBrk="1" hangingPunct="1"/>
            <a:r>
              <a:rPr lang="el-GR" sz="2800" b="1" smtClean="0"/>
              <a:t>Αποτελέσματα από το Έργο μας </a:t>
            </a:r>
          </a:p>
        </p:txBody>
      </p:sp>
      <p:graphicFrame>
        <p:nvGraphicFramePr>
          <p:cNvPr id="4" name="Θέση περιεχομένου 3"/>
          <p:cNvGraphicFramePr>
            <a:graphicFrameLocks noGrp="1"/>
          </p:cNvGraphicFramePr>
          <p:nvPr>
            <p:ph idx="1"/>
          </p:nvPr>
        </p:nvGraphicFramePr>
        <p:xfrm>
          <a:off x="457200" y="1340768"/>
          <a:ext cx="8229600" cy="4825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2772" name="8 - Εικόνα" descr="logo2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36513" y="0"/>
            <a:ext cx="2571751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049976-75C3-429F-BC98-7338B9902B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9B049976-75C3-429F-BC98-7338B9902B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9B049976-75C3-429F-BC98-7338B9902B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9B049976-75C3-429F-BC98-7338B9902B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3E020B5-7186-4F67-AC7A-1A1E4D699F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graphicEl>
                                              <a:dgm id="{13E020B5-7186-4F67-AC7A-1A1E4D699F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graphicEl>
                                              <a:dgm id="{13E020B5-7186-4F67-AC7A-1A1E4D699F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graphicEl>
                                              <a:dgm id="{13E020B5-7186-4F67-AC7A-1A1E4D699F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E47B706-8B52-4AFC-8F8B-77C4564C89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graphicEl>
                                              <a:dgm id="{7E47B706-8B52-4AFC-8F8B-77C4564C89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graphicEl>
                                              <a:dgm id="{7E47B706-8B52-4AFC-8F8B-77C4564C89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7E47B706-8B52-4AFC-8F8B-77C4564C89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22AD50D-EC5E-478D-B004-0601925792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graphicEl>
                                              <a:dgm id="{022AD50D-EC5E-478D-B004-0601925792D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graphicEl>
                                              <a:dgm id="{022AD50D-EC5E-478D-B004-0601925792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dgm id="{022AD50D-EC5E-478D-B004-0601925792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8CA38CF-0811-4F1E-8C61-E8ECD98526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graphicEl>
                                              <a:dgm id="{D8CA38CF-0811-4F1E-8C61-E8ECD98526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graphicEl>
                                              <a:dgm id="{D8CA38CF-0811-4F1E-8C61-E8ECD98526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graphicEl>
                                              <a:dgm id="{D8CA38CF-0811-4F1E-8C61-E8ECD98526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FFA084C-8624-4141-B06A-D87294A970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graphicEl>
                                              <a:dgm id="{7FFA084C-8624-4141-B06A-D87294A970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graphicEl>
                                              <a:dgm id="{7FFA084C-8624-4141-B06A-D87294A970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graphicEl>
                                              <a:dgm id="{7FFA084C-8624-4141-B06A-D87294A970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- Τίτλος"/>
          <p:cNvSpPr>
            <a:spLocks noGrp="1"/>
          </p:cNvSpPr>
          <p:nvPr>
            <p:ph type="title"/>
          </p:nvPr>
        </p:nvSpPr>
        <p:spPr>
          <a:xfrm>
            <a:off x="468313" y="642938"/>
            <a:ext cx="8207375" cy="500062"/>
          </a:xfrm>
        </p:spPr>
        <p:txBody>
          <a:bodyPr/>
          <a:lstStyle/>
          <a:p>
            <a:pPr eaLnBrk="1" hangingPunct="1"/>
            <a:r>
              <a:rPr lang="el-GR" sz="2400" b="1" u="sng" smtClean="0"/>
              <a:t>Ενσώματο και Άϋλο Ενεργητικό </a:t>
            </a:r>
            <a:r>
              <a:rPr lang="en-US" sz="2400" b="1" u="sng" smtClean="0"/>
              <a:t>I</a:t>
            </a:r>
            <a:r>
              <a:rPr lang="el-GR" sz="2400" b="1" smtClean="0"/>
              <a:t/>
            </a:r>
            <a:br>
              <a:rPr lang="el-GR" sz="2400" b="1" smtClean="0"/>
            </a:br>
            <a:r>
              <a:rPr lang="el-GR" sz="2000" b="1" smtClean="0"/>
              <a:t>Ανθρώπινο Δυναμικό ΕΦΕΠΑΕ</a:t>
            </a:r>
          </a:p>
        </p:txBody>
      </p:sp>
      <p:graphicFrame>
        <p:nvGraphicFramePr>
          <p:cNvPr id="5" name="4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457200" y="1285860"/>
          <a:ext cx="8229600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3796" name="3 - Εικόνα" descr="logo2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5717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128A615-91F3-4FF4-9DE2-B920BABEDC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C128A615-91F3-4FF4-9DE2-B920BABEDC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C128A615-91F3-4FF4-9DE2-B920BABEDC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64F0615-1501-43CC-96DC-331159E4C0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E64F0615-1501-43CC-96DC-331159E4C0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E64F0615-1501-43CC-96DC-331159E4C0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- Τίτλος"/>
          <p:cNvSpPr>
            <a:spLocks noGrp="1"/>
          </p:cNvSpPr>
          <p:nvPr>
            <p:ph type="title"/>
          </p:nvPr>
        </p:nvSpPr>
        <p:spPr>
          <a:xfrm>
            <a:off x="428625" y="642938"/>
            <a:ext cx="8207375" cy="571500"/>
          </a:xfrm>
        </p:spPr>
        <p:txBody>
          <a:bodyPr/>
          <a:lstStyle/>
          <a:p>
            <a:pPr eaLnBrk="1" hangingPunct="1"/>
            <a:r>
              <a:rPr lang="el-GR" b="1" smtClean="0"/>
              <a:t>Σύνοψη Παρουσίασης</a:t>
            </a:r>
          </a:p>
        </p:txBody>
      </p:sp>
      <p:graphicFrame>
        <p:nvGraphicFramePr>
          <p:cNvPr id="9" name="8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457200" y="1285875"/>
          <a:ext cx="8229600" cy="5486400"/>
        </p:xfrm>
        <a:graphic>
          <a:graphicData uri="http://schemas.openxmlformats.org/drawingml/2006/table">
            <a:tbl>
              <a:tblPr firstRow="1" bandRow="1">
                <a:noFill/>
                <a:effectLst/>
                <a:tableStyleId>{21E4AEA4-8DFA-4A89-87EB-49C32662AFE0}</a:tableStyleId>
              </a:tblPr>
              <a:tblGrid>
                <a:gridCol w="6472254"/>
                <a:gridCol w="1757346"/>
              </a:tblGrid>
              <a:tr h="246461">
                <a:tc>
                  <a:txBody>
                    <a:bodyPr/>
                    <a:lstStyle/>
                    <a:p>
                      <a:r>
                        <a:rPr lang="el-GR" dirty="0" smtClean="0">
                          <a:solidFill>
                            <a:srgbClr val="800000"/>
                          </a:solidFill>
                        </a:rPr>
                        <a:t>ΚΕΦΑΛΑΙΑ</a:t>
                      </a:r>
                      <a:endParaRPr lang="el-GR" dirty="0">
                        <a:solidFill>
                          <a:srgbClr val="800000"/>
                        </a:solidFill>
                      </a:endParaRPr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l-GR" dirty="0" smtClean="0">
                          <a:solidFill>
                            <a:srgbClr val="800000"/>
                          </a:solidFill>
                        </a:rPr>
                        <a:t>ΔΙΑΦΑΝΕΙΕΣ</a:t>
                      </a:r>
                      <a:endParaRPr lang="el-GR" dirty="0">
                        <a:solidFill>
                          <a:srgbClr val="800000"/>
                        </a:solidFill>
                      </a:endParaRPr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6461">
                <a:tc>
                  <a:txBody>
                    <a:bodyPr/>
                    <a:lstStyle/>
                    <a:p>
                      <a:r>
                        <a:rPr lang="el-GR" b="0" dirty="0" smtClean="0"/>
                        <a:t>Σύνοψη Παρουσίασης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l-GR" b="0" dirty="0" smtClean="0"/>
                        <a:t>2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6461">
                <a:tc>
                  <a:txBody>
                    <a:bodyPr/>
                    <a:lstStyle/>
                    <a:p>
                      <a:r>
                        <a:rPr lang="el-GR" b="0" dirty="0" smtClean="0"/>
                        <a:t>Προφίλ</a:t>
                      </a:r>
                      <a:r>
                        <a:rPr lang="el-GR" b="0" baseline="0" dirty="0" smtClean="0"/>
                        <a:t> ΕΦΕΠΑΕ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l-GR" b="0" dirty="0" smtClean="0"/>
                        <a:t>3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6461">
                <a:tc>
                  <a:txBody>
                    <a:bodyPr/>
                    <a:lstStyle/>
                    <a:p>
                      <a:r>
                        <a:rPr lang="el-GR" b="0" dirty="0" smtClean="0"/>
                        <a:t>Μετοχικό Κεφάλαιο και Διοίκηση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l-GR" b="0" dirty="0" smtClean="0"/>
                        <a:t>4-5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6461">
                <a:tc>
                  <a:txBody>
                    <a:bodyPr/>
                    <a:lstStyle/>
                    <a:p>
                      <a:r>
                        <a:rPr lang="el-GR" b="0" dirty="0" smtClean="0"/>
                        <a:t>Σύμβαση</a:t>
                      </a:r>
                      <a:r>
                        <a:rPr lang="el-GR" b="0" baseline="0" dirty="0" smtClean="0"/>
                        <a:t> Έργου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l-GR" b="0" dirty="0" smtClean="0"/>
                        <a:t>6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6461">
                <a:tc>
                  <a:txBody>
                    <a:bodyPr/>
                    <a:lstStyle/>
                    <a:p>
                      <a:r>
                        <a:rPr lang="el-GR" b="0" dirty="0" smtClean="0"/>
                        <a:t>Αμοιβή</a:t>
                      </a:r>
                      <a:r>
                        <a:rPr lang="el-GR" b="0" baseline="0" dirty="0" smtClean="0"/>
                        <a:t> ΕΦΕΠΑΕ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l-GR" b="0" dirty="0" smtClean="0"/>
                        <a:t>7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6461">
                <a:tc>
                  <a:txBody>
                    <a:bodyPr/>
                    <a:lstStyle/>
                    <a:p>
                      <a:r>
                        <a:rPr lang="el-GR" b="0" dirty="0" smtClean="0"/>
                        <a:t>ΕΦΕΠΑΕ</a:t>
                      </a:r>
                      <a:r>
                        <a:rPr lang="el-GR" b="0" baseline="0" dirty="0" smtClean="0"/>
                        <a:t> &amp; ΕΤΑΙΡΟΙ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l-GR" b="0" dirty="0" smtClean="0"/>
                        <a:t>8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6461">
                <a:tc>
                  <a:txBody>
                    <a:bodyPr/>
                    <a:lstStyle/>
                    <a:p>
                      <a:r>
                        <a:rPr lang="el-GR" b="0" dirty="0" smtClean="0"/>
                        <a:t>Περιφερειακή Κατανομή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l-GR" b="0" dirty="0" smtClean="0"/>
                        <a:t>9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6461">
                <a:tc>
                  <a:txBody>
                    <a:bodyPr/>
                    <a:lstStyle/>
                    <a:p>
                      <a:r>
                        <a:rPr lang="el-GR" b="0" dirty="0" smtClean="0"/>
                        <a:t>Διεργασία του Έργου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l-GR" b="0" dirty="0" smtClean="0"/>
                        <a:t>10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6461">
                <a:tc>
                  <a:txBody>
                    <a:bodyPr/>
                    <a:lstStyle/>
                    <a:p>
                      <a:r>
                        <a:rPr lang="el-GR" b="0" dirty="0" smtClean="0"/>
                        <a:t>Περιεχόμενο του Έργου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l-GR" b="0" dirty="0" smtClean="0"/>
                        <a:t>11-15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6461">
                <a:tc>
                  <a:txBody>
                    <a:bodyPr/>
                    <a:lstStyle/>
                    <a:p>
                      <a:r>
                        <a:rPr lang="el-GR" b="0" dirty="0" smtClean="0"/>
                        <a:t>Σκοπός</a:t>
                      </a:r>
                      <a:r>
                        <a:rPr lang="el-GR" b="0" baseline="0" dirty="0" smtClean="0"/>
                        <a:t> ΕΦΕΠΑΕ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l-GR" b="0" dirty="0" smtClean="0"/>
                        <a:t>16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6461">
                <a:tc>
                  <a:txBody>
                    <a:bodyPr/>
                    <a:lstStyle/>
                    <a:p>
                      <a:r>
                        <a:rPr lang="el-GR" b="0" dirty="0" smtClean="0"/>
                        <a:t>Δράσεις</a:t>
                      </a:r>
                      <a:r>
                        <a:rPr lang="el-GR" b="0" baseline="0" dirty="0" smtClean="0"/>
                        <a:t> ΕΦΕΠΑΕ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l-GR" b="0" dirty="0" smtClean="0"/>
                        <a:t>17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6461">
                <a:tc>
                  <a:txBody>
                    <a:bodyPr/>
                    <a:lstStyle/>
                    <a:p>
                      <a:r>
                        <a:rPr lang="el-GR" b="0" dirty="0" smtClean="0"/>
                        <a:t>Αποτελέσματα από το Έργο μας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l-GR" b="0" dirty="0" smtClean="0"/>
                        <a:t>18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6461">
                <a:tc>
                  <a:txBody>
                    <a:bodyPr/>
                    <a:lstStyle/>
                    <a:p>
                      <a:r>
                        <a:rPr lang="el-GR" b="0" baseline="0" dirty="0" smtClean="0"/>
                        <a:t>Ενσώματο και Άυλο Ενεργητικό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l-GR" b="0" dirty="0" smtClean="0"/>
                        <a:t>19-21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6461">
                <a:tc>
                  <a:txBody>
                    <a:bodyPr/>
                    <a:lstStyle/>
                    <a:p>
                      <a:r>
                        <a:rPr lang="el-GR" b="0" dirty="0" smtClean="0"/>
                        <a:t>Πληροφόρηση</a:t>
                      </a:r>
                      <a:r>
                        <a:rPr lang="el-GR" b="0" baseline="0" dirty="0" smtClean="0"/>
                        <a:t> – Δημοσιότητα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l-GR" b="0" dirty="0" smtClean="0"/>
                        <a:t>22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6461">
                <a:tc>
                  <a:txBody>
                    <a:bodyPr/>
                    <a:lstStyle/>
                    <a:p>
                      <a:r>
                        <a:rPr lang="el-GR" b="0" dirty="0" smtClean="0"/>
                        <a:t>Πλεονεκτήματα ΕΦΕΠΑΕ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l-GR" b="0" dirty="0" smtClean="0"/>
                        <a:t>23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6461">
                <a:tc>
                  <a:txBody>
                    <a:bodyPr/>
                    <a:lstStyle/>
                    <a:p>
                      <a:r>
                        <a:rPr lang="el-GR" b="0" dirty="0" smtClean="0"/>
                        <a:t>Επιχειρησιακά Πλεονεκτήματα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l-GR" b="0" dirty="0" smtClean="0"/>
                        <a:t>24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6461">
                <a:tc>
                  <a:txBody>
                    <a:bodyPr/>
                    <a:lstStyle/>
                    <a:p>
                      <a:r>
                        <a:rPr lang="el-GR" b="0" dirty="0" smtClean="0"/>
                        <a:t>Μεσοπρόθεσμοι Στόχοι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l-GR" b="0" dirty="0" smtClean="0"/>
                        <a:t>25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6461">
                <a:tc>
                  <a:txBody>
                    <a:bodyPr/>
                    <a:lstStyle/>
                    <a:p>
                      <a:r>
                        <a:rPr lang="el-GR" b="0" dirty="0" smtClean="0"/>
                        <a:t>Όραμα</a:t>
                      </a:r>
                      <a:r>
                        <a:rPr lang="el-GR" b="0" baseline="0" dirty="0" smtClean="0"/>
                        <a:t> ΕΦΕΠΑΕ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l-GR" b="0" dirty="0" smtClean="0"/>
                        <a:t>26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6461">
                <a:tc>
                  <a:txBody>
                    <a:bodyPr/>
                    <a:lstStyle/>
                    <a:p>
                      <a:r>
                        <a:rPr lang="el-GR" b="0" dirty="0" smtClean="0"/>
                        <a:t>Τέλος Παρουσίασης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l-GR" b="0" dirty="0" smtClean="0"/>
                        <a:t>27</a:t>
                      </a:r>
                      <a:endParaRPr lang="el-GR" b="0" dirty="0"/>
                    </a:p>
                  </a:txBody>
                  <a:tcPr marL="108000" marR="0" marT="0" marB="0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pic>
        <p:nvPicPr>
          <p:cNvPr id="16452" name="11 - Εικόνα" descr="logo2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- Τίτλος"/>
          <p:cNvSpPr>
            <a:spLocks noGrp="1"/>
          </p:cNvSpPr>
          <p:nvPr>
            <p:ph type="title"/>
          </p:nvPr>
        </p:nvSpPr>
        <p:spPr>
          <a:xfrm>
            <a:off x="468313" y="500063"/>
            <a:ext cx="8207375" cy="642937"/>
          </a:xfrm>
        </p:spPr>
        <p:txBody>
          <a:bodyPr/>
          <a:lstStyle/>
          <a:p>
            <a:pPr eaLnBrk="1" hangingPunct="1"/>
            <a:r>
              <a:rPr lang="el-GR" sz="2800" b="1" smtClean="0"/>
              <a:t>Μορφωτικό Επίπεδο Στελεχών</a:t>
            </a:r>
          </a:p>
        </p:txBody>
      </p:sp>
      <p:pic>
        <p:nvPicPr>
          <p:cNvPr id="3481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85813" y="1268413"/>
            <a:ext cx="7786687" cy="4881562"/>
          </a:xfrm>
        </p:spPr>
      </p:pic>
      <p:pic>
        <p:nvPicPr>
          <p:cNvPr id="34820" name="11 - Εικόνα" descr="logo2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1 - Τίτλος"/>
          <p:cNvSpPr>
            <a:spLocks noGrp="1"/>
          </p:cNvSpPr>
          <p:nvPr>
            <p:ph type="title"/>
          </p:nvPr>
        </p:nvSpPr>
        <p:spPr>
          <a:xfrm>
            <a:off x="468313" y="642938"/>
            <a:ext cx="8207375" cy="698500"/>
          </a:xfrm>
        </p:spPr>
        <p:txBody>
          <a:bodyPr/>
          <a:lstStyle/>
          <a:p>
            <a:pPr eaLnBrk="1" hangingPunct="1"/>
            <a:r>
              <a:rPr lang="el-GR" sz="2800" b="1" u="sng" smtClean="0"/>
              <a:t>Ενσώματο και Άυλο Ενεργητικό </a:t>
            </a:r>
            <a:r>
              <a:rPr lang="en-US" sz="2800" b="1" u="sng" smtClean="0"/>
              <a:t>II</a:t>
            </a:r>
            <a:r>
              <a:rPr lang="el-GR" sz="2800" b="1" u="sng" smtClean="0"/>
              <a:t> </a:t>
            </a:r>
            <a:r>
              <a:rPr lang="el-GR" sz="2800" b="1" smtClean="0"/>
              <a:t/>
            </a:r>
            <a:br>
              <a:rPr lang="el-GR" sz="2800" b="1" smtClean="0"/>
            </a:br>
            <a:r>
              <a:rPr lang="el-GR" sz="2800" b="1" smtClean="0"/>
              <a:t>Υποδομές ΕΦΕΠΑΕ</a:t>
            </a:r>
          </a:p>
        </p:txBody>
      </p:sp>
      <p:graphicFrame>
        <p:nvGraphicFramePr>
          <p:cNvPr id="4" name="3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006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5844" name="4 - Εικόνα" descr="logo2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5717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1D33104-D8FA-43AD-AC6D-99F659351E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51D33104-D8FA-43AD-AC6D-99F659351E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51D33104-D8FA-43AD-AC6D-99F659351E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32511C9-49D1-4D74-84A2-C9CDCB14A7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A32511C9-49D1-4D74-84A2-C9CDCB14A7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A32511C9-49D1-4D74-84A2-C9CDCB14A7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- Τίτλος"/>
          <p:cNvSpPr>
            <a:spLocks noGrp="1"/>
          </p:cNvSpPr>
          <p:nvPr>
            <p:ph type="title"/>
          </p:nvPr>
        </p:nvSpPr>
        <p:spPr>
          <a:xfrm>
            <a:off x="468313" y="571500"/>
            <a:ext cx="8207375" cy="571500"/>
          </a:xfrm>
        </p:spPr>
        <p:txBody>
          <a:bodyPr/>
          <a:lstStyle/>
          <a:p>
            <a:pPr eaLnBrk="1" hangingPunct="1"/>
            <a:r>
              <a:rPr lang="el-GR" sz="2800" b="1" smtClean="0"/>
              <a:t>Πληροφόρηση και Δημοσιότητα</a:t>
            </a:r>
          </a:p>
        </p:txBody>
      </p:sp>
      <p:graphicFrame>
        <p:nvGraphicFramePr>
          <p:cNvPr id="5" name="4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457200" y="1142984"/>
          <a:ext cx="8229600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6868" name="3 - Εικόνα" descr="logo2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5717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6EB5813-D759-466E-994B-93A6A5C374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D6EB5813-D759-466E-994B-93A6A5C374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D6EB5813-D759-466E-994B-93A6A5C374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5E6C521-D80F-48FC-847E-BB2813AF22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A5E6C521-D80F-48FC-847E-BB2813AF22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A5E6C521-D80F-48FC-847E-BB2813AF22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C677878-BE7E-4E9B-80D9-BCA5C7DC92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3C677878-BE7E-4E9B-80D9-BCA5C7DC92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3C677878-BE7E-4E9B-80D9-BCA5C7DC92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48FC7C2-A5B2-4A04-9A93-9B97B83D7F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D48FC7C2-A5B2-4A04-9A93-9B97B83D7F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D48FC7C2-A5B2-4A04-9A93-9B97B83D7F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3F4995B-2C23-4B03-909B-C09AA45048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graphicEl>
                                              <a:dgm id="{D3F4995B-2C23-4B03-909B-C09AA45048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graphicEl>
                                              <a:dgm id="{D3F4995B-2C23-4B03-909B-C09AA45048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99D03DB-E34C-4CC5-B23D-A5B8159CFC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graphicEl>
                                              <a:dgm id="{999D03DB-E34C-4CC5-B23D-A5B8159CFC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graphicEl>
                                              <a:dgm id="{999D03DB-E34C-4CC5-B23D-A5B8159CFC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C8720F2-BB8C-4C20-A73F-EC199C82A8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graphicEl>
                                              <a:dgm id="{1C8720F2-BB8C-4C20-A73F-EC199C82A8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graphicEl>
                                              <a:dgm id="{1C8720F2-BB8C-4C20-A73F-EC199C82A8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7013D35-5051-4487-B7E8-97A7F3780B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graphicEl>
                                              <a:dgm id="{F7013D35-5051-4487-B7E8-97A7F3780B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graphicEl>
                                              <a:dgm id="{F7013D35-5051-4487-B7E8-97A7F3780B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7DF48F5-6667-487B-A257-6A244547F9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graphicEl>
                                              <a:dgm id="{B7DF48F5-6667-487B-A257-6A244547F9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graphicEl>
                                              <a:dgm id="{B7DF48F5-6667-487B-A257-6A244547F9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E25ECD2-A62A-4359-882B-FE9F5ACEB3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graphicEl>
                                              <a:dgm id="{CE25ECD2-A62A-4359-882B-FE9F5ACEB3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graphicEl>
                                              <a:dgm id="{CE25ECD2-A62A-4359-882B-FE9F5ACEB3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- Τίτλος"/>
          <p:cNvSpPr>
            <a:spLocks noGrp="1"/>
          </p:cNvSpPr>
          <p:nvPr>
            <p:ph type="title"/>
          </p:nvPr>
        </p:nvSpPr>
        <p:spPr>
          <a:xfrm>
            <a:off x="468313" y="571500"/>
            <a:ext cx="8207375" cy="714375"/>
          </a:xfrm>
        </p:spPr>
        <p:txBody>
          <a:bodyPr/>
          <a:lstStyle/>
          <a:p>
            <a:pPr eaLnBrk="1" hangingPunct="1"/>
            <a:r>
              <a:rPr lang="el-GR" sz="2800" b="1" smtClean="0"/>
              <a:t> Πλεονεκτήματα ΕΦΕΠΑΕ Ι</a:t>
            </a:r>
          </a:p>
        </p:txBody>
      </p:sp>
      <p:graphicFrame>
        <p:nvGraphicFramePr>
          <p:cNvPr id="5" name="4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142844" y="1214422"/>
          <a:ext cx="8715436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7892" name="3 - Εικόνα" descr="logo2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5717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61664F2-E433-473E-8189-13035CF315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E61664F2-E433-473E-8189-13035CF315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6F77A1F-C1AD-4219-A1EF-FB4F117CB4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66F77A1F-C1AD-4219-A1EF-FB4F117CB4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764499E-67FD-4BF2-A4EF-B09F24A2A3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1764499E-67FD-4BF2-A4EF-B09F24A2A3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B7A7E7E-FD69-4D0A-B026-3A0DE4B82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7B7A7E7E-FD69-4D0A-B026-3A0DE4B82E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0B994D0-4183-4F17-842D-DADF71D114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30B994D0-4183-4F17-842D-DADF71D114C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1C718AC-EB88-493E-A800-0EB17A1AF7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graphicEl>
                                              <a:dgm id="{D1C718AC-EB88-493E-A800-0EB17A1AF7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1 - Τίτλος"/>
          <p:cNvSpPr>
            <a:spLocks noGrp="1"/>
          </p:cNvSpPr>
          <p:nvPr>
            <p:ph type="title"/>
          </p:nvPr>
        </p:nvSpPr>
        <p:spPr>
          <a:xfrm>
            <a:off x="468313" y="357188"/>
            <a:ext cx="8207375" cy="785812"/>
          </a:xfrm>
        </p:spPr>
        <p:txBody>
          <a:bodyPr/>
          <a:lstStyle/>
          <a:p>
            <a:pPr eaLnBrk="1" hangingPunct="1"/>
            <a:r>
              <a:rPr lang="el-GR" sz="2800" b="1" smtClean="0"/>
              <a:t> Πλεονεκτήματα ΕΦΕΠΑΕ ΙΙ</a:t>
            </a:r>
            <a:br>
              <a:rPr lang="el-GR" sz="2800" b="1" smtClean="0"/>
            </a:br>
            <a:r>
              <a:rPr lang="el-GR" sz="2800" b="1" smtClean="0"/>
              <a:t>(Επιχειρησιακά)</a:t>
            </a:r>
          </a:p>
        </p:txBody>
      </p:sp>
      <p:graphicFrame>
        <p:nvGraphicFramePr>
          <p:cNvPr id="4" name="3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457200" y="1268760"/>
          <a:ext cx="8229600" cy="5232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8916" name="4 - Εικόνα" descr="logo2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5717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E84EF3E-A9BB-463B-AA08-E703C15CFB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FE84EF3E-A9BB-463B-AA08-E703C15CFB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FE84EF3E-A9BB-463B-AA08-E703C15CFB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AFF1098-F905-43FC-8CED-70B9473EC2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8AFF1098-F905-43FC-8CED-70B9473EC2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8AFF1098-F905-43FC-8CED-70B9473EC2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1 - Τίτλος"/>
          <p:cNvSpPr>
            <a:spLocks noGrp="1"/>
          </p:cNvSpPr>
          <p:nvPr>
            <p:ph type="title"/>
          </p:nvPr>
        </p:nvSpPr>
        <p:spPr>
          <a:xfrm>
            <a:off x="468313" y="642938"/>
            <a:ext cx="8207375" cy="500062"/>
          </a:xfrm>
        </p:spPr>
        <p:txBody>
          <a:bodyPr/>
          <a:lstStyle/>
          <a:p>
            <a:pPr eaLnBrk="1" hangingPunct="1"/>
            <a:r>
              <a:rPr lang="el-GR" sz="2800" b="1" smtClean="0"/>
              <a:t>Μεσοπρόθεσμοι Στόχοι</a:t>
            </a:r>
          </a:p>
        </p:txBody>
      </p:sp>
      <p:graphicFrame>
        <p:nvGraphicFramePr>
          <p:cNvPr id="4" name="3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65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9940" name="4 - Εικόνα" descr="logo2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5717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B47AE91-62A7-4421-8239-5C810A74F3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CB47AE91-62A7-4421-8239-5C810A74F3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CB47AE91-62A7-4421-8239-5C810A74F3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04D939F-AF6C-46FD-BBAD-2082E2AE36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404D939F-AF6C-46FD-BBAD-2082E2AE36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404D939F-AF6C-46FD-BBAD-2082E2AE36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40DF62D-2C85-46AD-8F8D-3FBA5EF938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440DF62D-2C85-46AD-8F8D-3FBA5EF938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440DF62D-2C85-46AD-8F8D-3FBA5EF938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- Τίτλος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07375" cy="649287"/>
          </a:xfrm>
        </p:spPr>
        <p:txBody>
          <a:bodyPr/>
          <a:lstStyle/>
          <a:p>
            <a:pPr eaLnBrk="1" hangingPunct="1"/>
            <a:r>
              <a:rPr lang="el-GR" sz="2800" b="1" smtClean="0"/>
              <a:t>Όραμα ΕΦΕΠΑΕ</a:t>
            </a:r>
          </a:p>
        </p:txBody>
      </p:sp>
      <p:graphicFrame>
        <p:nvGraphicFramePr>
          <p:cNvPr id="4" name="3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457200" y="785794"/>
          <a:ext cx="8229600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64" name="4 - Εικόνα" descr="logo2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5717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129A6A-0B8D-415D-8599-F44352400A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4F129A6A-0B8D-415D-8599-F44352400A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4F129A6A-0B8D-415D-8599-F44352400A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6828E23-CB32-40EC-ACA9-3C943C64E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F6828E23-CB32-40EC-ACA9-3C943C64E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F6828E23-CB32-40EC-ACA9-3C943C64E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F1B81E9-38F3-46AF-9349-B96EE7FC43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7F1B81E9-38F3-46AF-9349-B96EE7FC43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7F1B81E9-38F3-46AF-9349-B96EE7FC43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79700C-A75A-42D8-B7BF-ED686646B2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C279700C-A75A-42D8-B7BF-ED686646B2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C279700C-A75A-42D8-B7BF-ED686646B2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501405D-B9F2-4E8B-B658-019C61A143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B501405D-B9F2-4E8B-B658-019C61A143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B501405D-B9F2-4E8B-B658-019C61A143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6 - Εικόνα" descr="backpage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0" y="0"/>
            <a:ext cx="4857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800" b="1" smtClean="0"/>
              <a:t>Προφίλ ΕΦΕΠΑΕ</a:t>
            </a:r>
          </a:p>
        </p:txBody>
      </p:sp>
      <p:graphicFrame>
        <p:nvGraphicFramePr>
          <p:cNvPr id="5" name="4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457200" y="1214422"/>
          <a:ext cx="8229600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7412" name="3 - Εικόνα" descr="logo2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5717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A78D1B0-5699-4C91-80F7-1C39FEEA02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4A78D1B0-5699-4C91-80F7-1C39FEEA02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graphicEl>
                                              <a:dgm id="{4A78D1B0-5699-4C91-80F7-1C39FEEA02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graphicEl>
                                              <a:dgm id="{4A78D1B0-5699-4C91-80F7-1C39FEEA02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- Τίτλος"/>
          <p:cNvSpPr>
            <a:spLocks noGrp="1"/>
          </p:cNvSpPr>
          <p:nvPr>
            <p:ph type="title"/>
          </p:nvPr>
        </p:nvSpPr>
        <p:spPr>
          <a:xfrm>
            <a:off x="468313" y="357188"/>
            <a:ext cx="8207375" cy="785812"/>
          </a:xfrm>
        </p:spPr>
        <p:txBody>
          <a:bodyPr/>
          <a:lstStyle/>
          <a:p>
            <a:pPr eaLnBrk="1" hangingPunct="1"/>
            <a:r>
              <a:rPr lang="el-GR" sz="2800" b="1" smtClean="0"/>
              <a:t>Μετοχικό Κεφάλαιο και Διοίκηση Ι</a:t>
            </a:r>
          </a:p>
        </p:txBody>
      </p:sp>
      <p:graphicFrame>
        <p:nvGraphicFramePr>
          <p:cNvPr id="5" name="4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457200" y="1214422"/>
          <a:ext cx="8229600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8436" name="3 - Εικόνα" descr="logo2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5717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6513A27-4491-41CF-B801-6CFB320AE2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96513A27-4491-41CF-B801-6CFB320AE2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96513A27-4491-41CF-B801-6CFB320AE2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- Τίτλος"/>
          <p:cNvSpPr>
            <a:spLocks noGrp="1"/>
          </p:cNvSpPr>
          <p:nvPr>
            <p:ph type="title"/>
          </p:nvPr>
        </p:nvSpPr>
        <p:spPr>
          <a:xfrm>
            <a:off x="468313" y="357188"/>
            <a:ext cx="8207375" cy="785812"/>
          </a:xfrm>
        </p:spPr>
        <p:txBody>
          <a:bodyPr/>
          <a:lstStyle/>
          <a:p>
            <a:pPr eaLnBrk="1" hangingPunct="1"/>
            <a:r>
              <a:rPr lang="el-GR" sz="2800" b="1" smtClean="0"/>
              <a:t>Μετοχικό Κεφάλαιο και Διοίκηση ΙΙ</a:t>
            </a:r>
          </a:p>
        </p:txBody>
      </p:sp>
      <p:graphicFrame>
        <p:nvGraphicFramePr>
          <p:cNvPr id="5" name="4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457200" y="1214422"/>
          <a:ext cx="8229600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9460" name="3 - Εικόνα" descr="logo2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5717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4C8CAEC-1BF4-4B25-B3A8-1648BC4627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74C8CAEC-1BF4-4B25-B3A8-1648BC4627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74C8CAEC-1BF4-4B25-B3A8-1648BC4627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800" b="1" smtClean="0"/>
              <a:t>Σύμβαση Έργου </a:t>
            </a:r>
          </a:p>
        </p:txBody>
      </p:sp>
      <p:graphicFrame>
        <p:nvGraphicFramePr>
          <p:cNvPr id="5" name="4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457200" y="1214422"/>
          <a:ext cx="8229600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484" name="3 - Εικόνα" descr="logo2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5717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59924E4-BBC0-44BD-AF71-379E54F15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159924E4-BBC0-44BD-AF71-379E54F15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159924E4-BBC0-44BD-AF71-379E54F15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800" b="1" smtClean="0"/>
              <a:t>Αμοιβή ΕΦΕΠΑΕ</a:t>
            </a:r>
            <a:endParaRPr lang="el-GR" sz="2800" smtClean="0"/>
          </a:p>
        </p:txBody>
      </p:sp>
      <p:graphicFrame>
        <p:nvGraphicFramePr>
          <p:cNvPr id="4" name="3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65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1508" name="4 - Εικόνα" descr="logo2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5717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800" b="1" smtClean="0"/>
              <a:t>ΕΦΕΠΑΕ &amp; Εταίροι</a:t>
            </a:r>
          </a:p>
        </p:txBody>
      </p:sp>
      <p:graphicFrame>
        <p:nvGraphicFramePr>
          <p:cNvPr id="5" name="4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-972616" y="928670"/>
          <a:ext cx="10873208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2532" name="3 - Εικόνα" descr="logo2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5717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1638ADA-0891-4B27-BBF9-C4DB2DACC6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21638ADA-0891-4B27-BBF9-C4DB2DACC6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21638ADA-0891-4B27-BBF9-C4DB2DACC6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ED5602-8B44-4AF1-BCB6-264D6AC26B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81ED5602-8B44-4AF1-BCB6-264D6AC26B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81ED5602-8B44-4AF1-BCB6-264D6AC26B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EF6836F-CBEB-4C05-9E46-0DC5E9EC5B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graphicEl>
                                              <a:dgm id="{CEF6836F-CBEB-4C05-9E46-0DC5E9EC5B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graphicEl>
                                              <a:dgm id="{CEF6836F-CBEB-4C05-9E46-0DC5E9EC5B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B89F705-7541-4E13-813F-28A4996B63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graphicEl>
                                              <a:dgm id="{3B89F705-7541-4E13-813F-28A4996B63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graphicEl>
                                              <a:dgm id="{3B89F705-7541-4E13-813F-28A4996B63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B5A46E5-C57E-4192-BF8B-691C019000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graphicEl>
                                              <a:dgm id="{CB5A46E5-C57E-4192-BF8B-691C019000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graphicEl>
                                              <a:dgm id="{CB5A46E5-C57E-4192-BF8B-691C019000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B027CB8-9D4D-444B-ABEB-5C5AE53883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graphicEl>
                                              <a:dgm id="{5B027CB8-9D4D-444B-ABEB-5C5AE53883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graphicEl>
                                              <a:dgm id="{5B027CB8-9D4D-444B-ABEB-5C5AE53883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7AEA804-8E1F-4B09-8754-54BACF7BA8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graphicEl>
                                              <a:dgm id="{B7AEA804-8E1F-4B09-8754-54BACF7BA8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graphicEl>
                                              <a:dgm id="{B7AEA804-8E1F-4B09-8754-54BACF7BA8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4803628-F770-4508-BA81-89AA8E53F6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graphicEl>
                                              <a:dgm id="{34803628-F770-4508-BA81-89AA8E53F6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graphicEl>
                                              <a:dgm id="{34803628-F770-4508-BA81-89AA8E53F6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4C10DDC-E341-4BC6-95D1-2A1CD6D6AF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graphicEl>
                                              <a:dgm id="{14C10DDC-E341-4BC6-95D1-2A1CD6D6AF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graphicEl>
                                              <a:dgm id="{14C10DDC-E341-4BC6-95D1-2A1CD6D6AF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657DDB3-4A73-4C43-9C02-4F98153F87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graphicEl>
                                              <a:dgm id="{7657DDB3-4A73-4C43-9C02-4F98153F87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graphicEl>
                                              <a:dgm id="{7657DDB3-4A73-4C43-9C02-4F98153F87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1DC5F13-B2B7-4D02-8749-533AEC1F5E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graphicEl>
                                              <a:dgm id="{91DC5F13-B2B7-4D02-8749-533AEC1F5E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graphicEl>
                                              <a:dgm id="{91DC5F13-B2B7-4D02-8749-533AEC1F5E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F65A72D-485A-4E7B-ADF9-4083873F12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graphicEl>
                                              <a:dgm id="{9F65A72D-485A-4E7B-ADF9-4083873F12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graphicEl>
                                              <a:dgm id="{9F65A72D-485A-4E7B-ADF9-4083873F12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6891470-E5EB-4491-AD37-6282BC7AA0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graphicEl>
                                              <a:dgm id="{76891470-E5EB-4491-AD37-6282BC7AA0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graphicEl>
                                              <a:dgm id="{76891470-E5EB-4491-AD37-6282BC7AA0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5CB423F-626F-4FA2-9AAB-8E2B3D8103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graphicEl>
                                              <a:dgm id="{E5CB423F-626F-4FA2-9AAB-8E2B3D8103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graphicEl>
                                              <a:dgm id="{E5CB423F-626F-4FA2-9AAB-8E2B3D8103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6BB4CC7-1062-4AB3-9060-CABF8592A3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">
                                            <p:graphicEl>
                                              <a:dgm id="{86BB4CC7-1062-4AB3-9060-CABF8592A3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">
                                            <p:graphicEl>
                                              <a:dgm id="{86BB4CC7-1062-4AB3-9060-CABF8592A3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- Τίτλος"/>
          <p:cNvSpPr>
            <a:spLocks noGrp="1"/>
          </p:cNvSpPr>
          <p:nvPr>
            <p:ph type="title"/>
          </p:nvPr>
        </p:nvSpPr>
        <p:spPr>
          <a:xfrm>
            <a:off x="468313" y="500063"/>
            <a:ext cx="8207375" cy="642937"/>
          </a:xfrm>
        </p:spPr>
        <p:txBody>
          <a:bodyPr/>
          <a:lstStyle/>
          <a:p>
            <a:pPr eaLnBrk="1" hangingPunct="1"/>
            <a:r>
              <a:rPr lang="el-GR" sz="2800" b="1" smtClean="0"/>
              <a:t>Χωρικές Αρμοδιότητες Εταίρων</a:t>
            </a:r>
          </a:p>
        </p:txBody>
      </p:sp>
      <p:graphicFrame>
        <p:nvGraphicFramePr>
          <p:cNvPr id="4" name="3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539552" y="1428736"/>
          <a:ext cx="9145016" cy="5429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3556" name="4 - Εικόνα" descr="logo2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5717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B2DE14F-151D-4469-A3EE-1B0B9D571C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2B2DE14F-151D-4469-A3EE-1B0B9D571C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2B2DE14F-151D-4469-A3EE-1B0B9D571C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82514BD-90F9-42E0-A924-FE10BFAA12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182514BD-90F9-42E0-A924-FE10BFAA12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182514BD-90F9-42E0-A924-FE10BFAA12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94DD2B8-5C93-4993-B405-9A985E1463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694DD2B8-5C93-4993-B405-9A985E1463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694DD2B8-5C93-4993-B405-9A985E1463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221EF94-1EA0-4624-ABCC-335F936897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5221EF94-1EA0-4624-ABCC-335F936897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5221EF94-1EA0-4624-ABCC-335F936897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BD5308-BA06-4E97-9F1A-85742D4D78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FABD5308-BA06-4E97-9F1A-85742D4D78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FABD5308-BA06-4E97-9F1A-85742D4D78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4229540-28E6-4904-A657-E505FC1497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54229540-28E6-4904-A657-E505FC1497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54229540-28E6-4904-A657-E505FC1497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33F9B4-BFA1-4761-90BD-CCDF27B8BE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graphicEl>
                                              <a:dgm id="{0433F9B4-BFA1-4761-90BD-CCDF27B8BE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graphicEl>
                                              <a:dgm id="{0433F9B4-BFA1-4761-90BD-CCDF27B8BE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02EA5B0-EDEC-4899-B11A-E3F2A19109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002EA5B0-EDEC-4899-B11A-E3F2A19109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002EA5B0-EDEC-4899-B11A-E3F2A19109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1C2FEFA-AE43-4D3A-9CFF-5ADA754EFA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graphicEl>
                                              <a:dgm id="{D1C2FEFA-AE43-4D3A-9CFF-5ADA754EFA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graphicEl>
                                              <a:dgm id="{D1C2FEFA-AE43-4D3A-9CFF-5ADA754EFA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5174364-8D34-46FF-8E1A-EFBA5ECD0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graphicEl>
                                              <a:dgm id="{75174364-8D34-46FF-8E1A-EFBA5ECD0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graphicEl>
                                              <a:dgm id="{75174364-8D34-46FF-8E1A-EFBA5ECD0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733BD0C-E0E9-4653-B52B-A2FA158083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graphicEl>
                                              <a:dgm id="{B733BD0C-E0E9-4653-B52B-A2FA158083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graphicEl>
                                              <a:dgm id="{B733BD0C-E0E9-4653-B52B-A2FA158083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3B5363A-BFB4-418C-99B5-BB3BEB99E7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>
                                            <p:graphicEl>
                                              <a:dgm id="{13B5363A-BFB4-418C-99B5-BB3BEB99E7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>
                                            <p:graphicEl>
                                              <a:dgm id="{13B5363A-BFB4-418C-99B5-BB3BEB99E7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95D47AD-A987-486C-9252-9974FEDB70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">
                                            <p:graphicEl>
                                              <a:dgm id="{795D47AD-A987-486C-9252-9974FEDB70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">
                                            <p:graphicEl>
                                              <a:dgm id="{795D47AD-A987-486C-9252-9974FEDB70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61F0BE-82D6-4DFC-ADC1-9C27D304E9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">
                                            <p:graphicEl>
                                              <a:dgm id="{8B61F0BE-82D6-4DFC-ADC1-9C27D304E9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">
                                            <p:graphicEl>
                                              <a:dgm id="{8B61F0BE-82D6-4DFC-ADC1-9C27D304E9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58EC2CB-A961-4C1B-B3FA-583C2282CC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">
                                            <p:graphicEl>
                                              <a:dgm id="{E58EC2CB-A961-4C1B-B3FA-583C2282CC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">
                                            <p:graphicEl>
                                              <a:dgm id="{E58EC2CB-A961-4C1B-B3FA-583C2282CC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08D9516-B4B4-4999-949B-F85718C195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">
                                            <p:graphicEl>
                                              <a:dgm id="{D08D9516-B4B4-4999-949B-F85718C195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">
                                            <p:graphicEl>
                                              <a:dgm id="{D08D9516-B4B4-4999-949B-F85718C195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35CEF1-A742-4664-B346-608E0E960C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">
                                            <p:graphicEl>
                                              <a:dgm id="{CE35CEF1-A742-4664-B346-608E0E960C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">
                                            <p:graphicEl>
                                              <a:dgm id="{CE35CEF1-A742-4664-B346-608E0E960C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0991C80-7FAA-4708-8E5D-74D55FFECD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">
                                            <p:graphicEl>
                                              <a:dgm id="{E0991C80-7FAA-4708-8E5D-74D55FFECD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">
                                            <p:graphicEl>
                                              <a:dgm id="{E0991C80-7FAA-4708-8E5D-74D55FFECD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1F3C5DE-2E61-4398-BD36-C121728841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">
                                            <p:graphicEl>
                                              <a:dgm id="{D1F3C5DE-2E61-4398-BD36-C121728841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">
                                            <p:graphicEl>
                                              <a:dgm id="{D1F3C5DE-2E61-4398-BD36-C121728841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1A2B5F3-F5ED-41FB-B57D-78DE679B68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">
                                            <p:graphicEl>
                                              <a:dgm id="{41A2B5F3-F5ED-41FB-B57D-78DE679B68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">
                                            <p:graphicEl>
                                              <a:dgm id="{41A2B5F3-F5ED-41FB-B57D-78DE679B68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B1BFE9-B37A-4A29-946D-F5C6026C8D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">
                                            <p:graphicEl>
                                              <a:dgm id="{0CB1BFE9-B37A-4A29-946D-F5C6026C8D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">
                                            <p:graphicEl>
                                              <a:dgm id="{0CB1BFE9-B37A-4A29-946D-F5C6026C8D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Κλασικό Offic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1774</TotalTime>
  <Words>1189</Words>
  <Application>Microsoft Office PowerPoint</Application>
  <PresentationFormat>Προβολή στην οθόνη (4:3)</PresentationFormat>
  <Paragraphs>326</Paragraphs>
  <Slides>27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27</vt:i4>
      </vt:variant>
    </vt:vector>
  </HeadingPairs>
  <TitlesOfParts>
    <vt:vector size="31" baseType="lpstr">
      <vt:lpstr>Arial</vt:lpstr>
      <vt:lpstr>Verdana</vt:lpstr>
      <vt:lpstr>Calibri</vt:lpstr>
      <vt:lpstr>Default Design</vt:lpstr>
      <vt:lpstr>  ΕΝΔΙΑΜΕΣΟΣ ΦΟΡΕΑΣ ΕΠΙΧΕΙΡΗΣΙΑΚΟΥ ΠΡΟΓΡΑΜΜΑΤΟΣ «ΑΝΤΑΓΩΝΙΣΤΙΚΟΤΗΤΑ ΚΑΙ ΕΠΙΧΕΙΡΗΜΑΤΙΚΟΤΗΤΑ»</vt:lpstr>
      <vt:lpstr>Σύνοψη Παρουσίασης</vt:lpstr>
      <vt:lpstr>Προφίλ ΕΦΕΠΑΕ</vt:lpstr>
      <vt:lpstr>Μετοχικό Κεφάλαιο και Διοίκηση Ι</vt:lpstr>
      <vt:lpstr>Μετοχικό Κεφάλαιο και Διοίκηση ΙΙ</vt:lpstr>
      <vt:lpstr>Σύμβαση Έργου </vt:lpstr>
      <vt:lpstr>Αμοιβή ΕΦΕΠΑΕ</vt:lpstr>
      <vt:lpstr>ΕΦΕΠΑΕ &amp; Εταίροι</vt:lpstr>
      <vt:lpstr>Χωρικές Αρμοδιότητες Εταίρων</vt:lpstr>
      <vt:lpstr>Στάδια του Έργου</vt:lpstr>
      <vt:lpstr>Περιεχόμενο του Έργου Ι </vt:lpstr>
      <vt:lpstr>Περιεχόμενο του Έργου ΙΙ </vt:lpstr>
      <vt:lpstr>Περιεχόμενο του Έργου ΙΙΙ</vt:lpstr>
      <vt:lpstr>Περιεχόμενο του Έργου IV</vt:lpstr>
      <vt:lpstr>Περιεχόμενο του Έργου V</vt:lpstr>
      <vt:lpstr>Σκοπός ΕΦΕΠΑΕ</vt:lpstr>
      <vt:lpstr>Δράσεις - ΕΦΕΠΑΕ </vt:lpstr>
      <vt:lpstr>Αποτελέσματα από το Έργο μας </vt:lpstr>
      <vt:lpstr>Ενσώματο και Άϋλο Ενεργητικό I Ανθρώπινο Δυναμικό ΕΦΕΠΑΕ</vt:lpstr>
      <vt:lpstr>Μορφωτικό Επίπεδο Στελεχών</vt:lpstr>
      <vt:lpstr>Ενσώματο και Άυλο Ενεργητικό II  Υποδομές ΕΦΕΠΑΕ</vt:lpstr>
      <vt:lpstr>Πληροφόρηση και Δημοσιότητα</vt:lpstr>
      <vt:lpstr> Πλεονεκτήματα ΕΦΕΠΑΕ Ι</vt:lpstr>
      <vt:lpstr> Πλεονεκτήματα ΕΦΕΠΑΕ ΙΙ (Επιχειρησιακά)</vt:lpstr>
      <vt:lpstr>Μεσοπρόθεσμοι Στόχοι</vt:lpstr>
      <vt:lpstr>Όραμα ΕΦΕΠΑΕ</vt:lpstr>
      <vt:lpstr>Διαφάνεια 27</vt:lpstr>
    </vt:vector>
  </TitlesOfParts>
  <Company>none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ΕΦΕΠΑΕ</dc:title>
  <dc:creator>ΜΑΡΙΑ ΤΣΙΓΓΟΥ</dc:creator>
  <cp:lastModifiedBy>orestis</cp:lastModifiedBy>
  <cp:revision>428</cp:revision>
  <dcterms:created xsi:type="dcterms:W3CDTF">2008-03-06T15:24:55Z</dcterms:created>
  <dcterms:modified xsi:type="dcterms:W3CDTF">2014-09-19T07:32:30Z</dcterms:modified>
</cp:coreProperties>
</file>